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0"/>
  </p:notesMasterIdLst>
  <p:sldIdLst>
    <p:sldId id="6179" r:id="rId2"/>
    <p:sldId id="6196" r:id="rId3"/>
    <p:sldId id="6197" r:id="rId4"/>
    <p:sldId id="6198" r:id="rId5"/>
    <p:sldId id="6195" r:id="rId6"/>
    <p:sldId id="6199" r:id="rId7"/>
    <p:sldId id="6200" r:id="rId8"/>
    <p:sldId id="620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C36"/>
    <a:srgbClr val="DA3466"/>
    <a:srgbClr val="004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F42752-3E43-45F9-B73D-BE363418906C}" v="2" dt="2026-05-14T12:53:53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ing, Samantha" userId="69ddb99f-7fb5-45c3-b0b3-209db1eaa875" providerId="ADAL" clId="{2B87ECC8-D92C-4B64-8120-9671E08A0535}"/>
    <pc:docChg chg="custSel addSld delSld modSld sldOrd">
      <pc:chgData name="Haning, Samantha" userId="69ddb99f-7fb5-45c3-b0b3-209db1eaa875" providerId="ADAL" clId="{2B87ECC8-D92C-4B64-8120-9671E08A0535}" dt="2026-05-14T13:43:00.031" v="2557" actId="15"/>
      <pc:docMkLst>
        <pc:docMk/>
      </pc:docMkLst>
      <pc:sldChg chg="modSp mod">
        <pc:chgData name="Haning, Samantha" userId="69ddb99f-7fb5-45c3-b0b3-209db1eaa875" providerId="ADAL" clId="{2B87ECC8-D92C-4B64-8120-9671E08A0535}" dt="2026-05-14T12:45:41.208" v="951" actId="20577"/>
        <pc:sldMkLst>
          <pc:docMk/>
          <pc:sldMk cId="854967307" sldId="6179"/>
        </pc:sldMkLst>
        <pc:spChg chg="mod">
          <ac:chgData name="Haning, Samantha" userId="69ddb99f-7fb5-45c3-b0b3-209db1eaa875" providerId="ADAL" clId="{2B87ECC8-D92C-4B64-8120-9671E08A0535}" dt="2026-05-14T12:45:41.208" v="951" actId="20577"/>
          <ac:spMkLst>
            <pc:docMk/>
            <pc:sldMk cId="854967307" sldId="6179"/>
            <ac:spMk id="4" creationId="{BA618F11-C2A1-47AB-8AD3-243D9DA1BA5D}"/>
          </ac:spMkLst>
        </pc:spChg>
      </pc:sldChg>
      <pc:sldChg chg="addSp delSp modSp mod">
        <pc:chgData name="Haning, Samantha" userId="69ddb99f-7fb5-45c3-b0b3-209db1eaa875" providerId="ADAL" clId="{2B87ECC8-D92C-4B64-8120-9671E08A0535}" dt="2026-05-14T12:58:54.749" v="1698" actId="1076"/>
        <pc:sldMkLst>
          <pc:docMk/>
          <pc:sldMk cId="451445758" sldId="6195"/>
        </pc:sldMkLst>
        <pc:spChg chg="mod">
          <ac:chgData name="Haning, Samantha" userId="69ddb99f-7fb5-45c3-b0b3-209db1eaa875" providerId="ADAL" clId="{2B87ECC8-D92C-4B64-8120-9671E08A0535}" dt="2026-05-14T12:57:40.210" v="1681" actId="20577"/>
          <ac:spMkLst>
            <pc:docMk/>
            <pc:sldMk cId="451445758" sldId="6195"/>
            <ac:spMk id="3" creationId="{B780B692-D3F4-4DFA-B183-0645F179AF80}"/>
          </ac:spMkLst>
        </pc:spChg>
        <pc:picChg chg="add mod modCrop">
          <ac:chgData name="Haning, Samantha" userId="69ddb99f-7fb5-45c3-b0b3-209db1eaa875" providerId="ADAL" clId="{2B87ECC8-D92C-4B64-8120-9671E08A0535}" dt="2026-05-14T12:58:49.686" v="1697" actId="14100"/>
          <ac:picMkLst>
            <pc:docMk/>
            <pc:sldMk cId="451445758" sldId="6195"/>
            <ac:picMk id="5" creationId="{B88A8F07-9E7F-6887-D788-00C22F79E717}"/>
          </ac:picMkLst>
        </pc:picChg>
        <pc:picChg chg="del">
          <ac:chgData name="Haning, Samantha" userId="69ddb99f-7fb5-45c3-b0b3-209db1eaa875" providerId="ADAL" clId="{2B87ECC8-D92C-4B64-8120-9671E08A0535}" dt="2026-05-14T12:56:51.424" v="1609" actId="478"/>
          <ac:picMkLst>
            <pc:docMk/>
            <pc:sldMk cId="451445758" sldId="6195"/>
            <ac:picMk id="6" creationId="{E70F34A4-AE3A-221C-5567-D08F42700133}"/>
          </ac:picMkLst>
        </pc:picChg>
        <pc:picChg chg="add mod modCrop">
          <ac:chgData name="Haning, Samantha" userId="69ddb99f-7fb5-45c3-b0b3-209db1eaa875" providerId="ADAL" clId="{2B87ECC8-D92C-4B64-8120-9671E08A0535}" dt="2026-05-14T12:58:54.749" v="1698" actId="1076"/>
          <ac:picMkLst>
            <pc:docMk/>
            <pc:sldMk cId="451445758" sldId="6195"/>
            <ac:picMk id="9" creationId="{A9028C4B-5F53-6382-E162-F900F573A637}"/>
          </ac:picMkLst>
        </pc:picChg>
      </pc:sldChg>
      <pc:sldChg chg="modSp mod">
        <pc:chgData name="Haning, Samantha" userId="69ddb99f-7fb5-45c3-b0b3-209db1eaa875" providerId="ADAL" clId="{2B87ECC8-D92C-4B64-8120-9671E08A0535}" dt="2026-05-14T13:43:00.031" v="2557" actId="15"/>
        <pc:sldMkLst>
          <pc:docMk/>
          <pc:sldMk cId="169697342" sldId="6196"/>
        </pc:sldMkLst>
        <pc:spChg chg="mod">
          <ac:chgData name="Haning, Samantha" userId="69ddb99f-7fb5-45c3-b0b3-209db1eaa875" providerId="ADAL" clId="{2B87ECC8-D92C-4B64-8120-9671E08A0535}" dt="2026-05-14T13:43:00.031" v="2557" actId="15"/>
          <ac:spMkLst>
            <pc:docMk/>
            <pc:sldMk cId="169697342" sldId="6196"/>
            <ac:spMk id="3" creationId="{1E386C7A-D795-A387-ABD0-693EE0B5230E}"/>
          </ac:spMkLst>
        </pc:spChg>
      </pc:sldChg>
      <pc:sldChg chg="modSp mod">
        <pc:chgData name="Haning, Samantha" userId="69ddb99f-7fb5-45c3-b0b3-209db1eaa875" providerId="ADAL" clId="{2B87ECC8-D92C-4B64-8120-9671E08A0535}" dt="2026-05-14T12:51:18.812" v="1506" actId="20577"/>
        <pc:sldMkLst>
          <pc:docMk/>
          <pc:sldMk cId="3510821223" sldId="6197"/>
        </pc:sldMkLst>
        <pc:spChg chg="mod">
          <ac:chgData name="Haning, Samantha" userId="69ddb99f-7fb5-45c3-b0b3-209db1eaa875" providerId="ADAL" clId="{2B87ECC8-D92C-4B64-8120-9671E08A0535}" dt="2026-05-14T12:49:06.215" v="1143" actId="20577"/>
          <ac:spMkLst>
            <pc:docMk/>
            <pc:sldMk cId="3510821223" sldId="6197"/>
            <ac:spMk id="2" creationId="{95593601-1162-88EC-8729-370F35BB23C3}"/>
          </ac:spMkLst>
        </pc:spChg>
        <pc:spChg chg="mod">
          <ac:chgData name="Haning, Samantha" userId="69ddb99f-7fb5-45c3-b0b3-209db1eaa875" providerId="ADAL" clId="{2B87ECC8-D92C-4B64-8120-9671E08A0535}" dt="2026-05-14T12:51:18.812" v="1506" actId="20577"/>
          <ac:spMkLst>
            <pc:docMk/>
            <pc:sldMk cId="3510821223" sldId="6197"/>
            <ac:spMk id="3" creationId="{9979FF01-0865-DE7E-91D2-DD8DBFDC8509}"/>
          </ac:spMkLst>
        </pc:spChg>
      </pc:sldChg>
      <pc:sldChg chg="addSp delSp modSp add mod">
        <pc:chgData name="Haning, Samantha" userId="69ddb99f-7fb5-45c3-b0b3-209db1eaa875" providerId="ADAL" clId="{2B87ECC8-D92C-4B64-8120-9671E08A0535}" dt="2026-05-14T12:55:25.886" v="1608" actId="1076"/>
        <pc:sldMkLst>
          <pc:docMk/>
          <pc:sldMk cId="1638311381" sldId="6198"/>
        </pc:sldMkLst>
        <pc:spChg chg="mod">
          <ac:chgData name="Haning, Samantha" userId="69ddb99f-7fb5-45c3-b0b3-209db1eaa875" providerId="ADAL" clId="{2B87ECC8-D92C-4B64-8120-9671E08A0535}" dt="2026-05-14T12:53:01.102" v="1533" actId="20577"/>
          <ac:spMkLst>
            <pc:docMk/>
            <pc:sldMk cId="1638311381" sldId="6198"/>
            <ac:spMk id="2" creationId="{F0F66276-5FCC-3F42-B0D4-0029EF67F50D}"/>
          </ac:spMkLst>
        </pc:spChg>
        <pc:spChg chg="mod">
          <ac:chgData name="Haning, Samantha" userId="69ddb99f-7fb5-45c3-b0b3-209db1eaa875" providerId="ADAL" clId="{2B87ECC8-D92C-4B64-8120-9671E08A0535}" dt="2026-05-14T12:53:30.727" v="1599" actId="14100"/>
          <ac:spMkLst>
            <pc:docMk/>
            <pc:sldMk cId="1638311381" sldId="6198"/>
            <ac:spMk id="3" creationId="{52F1ABF2-8250-7F1F-2F3F-A1A9E766BFF4}"/>
          </ac:spMkLst>
        </pc:spChg>
        <pc:graphicFrameChg chg="add mod">
          <ac:chgData name="Haning, Samantha" userId="69ddb99f-7fb5-45c3-b0b3-209db1eaa875" providerId="ADAL" clId="{2B87ECC8-D92C-4B64-8120-9671E08A0535}" dt="2026-05-14T12:53:51.614" v="1600"/>
          <ac:graphicFrameMkLst>
            <pc:docMk/>
            <pc:sldMk cId="1638311381" sldId="6198"/>
            <ac:graphicFrameMk id="4" creationId="{6E4EDBA6-567B-69AC-BE9A-C81B94C49D6D}"/>
          </ac:graphicFrameMkLst>
        </pc:graphicFrameChg>
        <pc:picChg chg="add del mod">
          <ac:chgData name="Haning, Samantha" userId="69ddb99f-7fb5-45c3-b0b3-209db1eaa875" providerId="ADAL" clId="{2B87ECC8-D92C-4B64-8120-9671E08A0535}" dt="2026-05-14T12:54:47.817" v="1606" actId="478"/>
          <ac:picMkLst>
            <pc:docMk/>
            <pc:sldMk cId="1638311381" sldId="6198"/>
            <ac:picMk id="6" creationId="{50D0AEC8-DF4F-F89E-ACB8-63DABBBF7A64}"/>
          </ac:picMkLst>
        </pc:picChg>
        <pc:picChg chg="add mod">
          <ac:chgData name="Haning, Samantha" userId="69ddb99f-7fb5-45c3-b0b3-209db1eaa875" providerId="ADAL" clId="{2B87ECC8-D92C-4B64-8120-9671E08A0535}" dt="2026-05-14T12:55:25.886" v="1608" actId="1076"/>
          <ac:picMkLst>
            <pc:docMk/>
            <pc:sldMk cId="1638311381" sldId="6198"/>
            <ac:picMk id="8" creationId="{42CDC0E0-FEE0-770B-527E-C0290E9AB6DD}"/>
          </ac:picMkLst>
        </pc:picChg>
      </pc:sldChg>
      <pc:sldChg chg="delSp modSp new mod">
        <pc:chgData name="Haning, Samantha" userId="69ddb99f-7fb5-45c3-b0b3-209db1eaa875" providerId="ADAL" clId="{2B87ECC8-D92C-4B64-8120-9671E08A0535}" dt="2026-05-14T12:59:23.317" v="1722" actId="478"/>
        <pc:sldMkLst>
          <pc:docMk/>
          <pc:sldMk cId="422708324" sldId="6199"/>
        </pc:sldMkLst>
        <pc:spChg chg="mod">
          <ac:chgData name="Haning, Samantha" userId="69ddb99f-7fb5-45c3-b0b3-209db1eaa875" providerId="ADAL" clId="{2B87ECC8-D92C-4B64-8120-9671E08A0535}" dt="2026-05-14T12:59:16.845" v="1721" actId="20577"/>
          <ac:spMkLst>
            <pc:docMk/>
            <pc:sldMk cId="422708324" sldId="6199"/>
            <ac:spMk id="2" creationId="{6554CC64-CEF9-F2EC-77F4-1D0CB0E09072}"/>
          </ac:spMkLst>
        </pc:spChg>
        <pc:spChg chg="del">
          <ac:chgData name="Haning, Samantha" userId="69ddb99f-7fb5-45c3-b0b3-209db1eaa875" providerId="ADAL" clId="{2B87ECC8-D92C-4B64-8120-9671E08A0535}" dt="2026-05-14T12:59:23.317" v="1722" actId="478"/>
          <ac:spMkLst>
            <pc:docMk/>
            <pc:sldMk cId="422708324" sldId="6199"/>
            <ac:spMk id="3" creationId="{882E45A4-3997-2CAA-F433-771C9CB555B7}"/>
          </ac:spMkLst>
        </pc:spChg>
      </pc:sldChg>
      <pc:sldChg chg="delSp modSp add mod ord">
        <pc:chgData name="Haning, Samantha" userId="69ddb99f-7fb5-45c3-b0b3-209db1eaa875" providerId="ADAL" clId="{2B87ECC8-D92C-4B64-8120-9671E08A0535}" dt="2026-05-14T13:34:38.858" v="2392" actId="20577"/>
        <pc:sldMkLst>
          <pc:docMk/>
          <pc:sldMk cId="845184310" sldId="6200"/>
        </pc:sldMkLst>
        <pc:spChg chg="mod">
          <ac:chgData name="Haning, Samantha" userId="69ddb99f-7fb5-45c3-b0b3-209db1eaa875" providerId="ADAL" clId="{2B87ECC8-D92C-4B64-8120-9671E08A0535}" dt="2026-05-14T13:01:37.065" v="1740" actId="20577"/>
          <ac:spMkLst>
            <pc:docMk/>
            <pc:sldMk cId="845184310" sldId="6200"/>
            <ac:spMk id="2" creationId="{5DE0A712-F590-9F8A-D08C-C25AF99E539F}"/>
          </ac:spMkLst>
        </pc:spChg>
        <pc:spChg chg="mod">
          <ac:chgData name="Haning, Samantha" userId="69ddb99f-7fb5-45c3-b0b3-209db1eaa875" providerId="ADAL" clId="{2B87ECC8-D92C-4B64-8120-9671E08A0535}" dt="2026-05-14T13:34:38.858" v="2392" actId="20577"/>
          <ac:spMkLst>
            <pc:docMk/>
            <pc:sldMk cId="845184310" sldId="6200"/>
            <ac:spMk id="3" creationId="{E09DD346-945B-B0BA-5358-CD2626E67E1F}"/>
          </ac:spMkLst>
        </pc:spChg>
        <pc:spChg chg="del">
          <ac:chgData name="Haning, Samantha" userId="69ddb99f-7fb5-45c3-b0b3-209db1eaa875" providerId="ADAL" clId="{2B87ECC8-D92C-4B64-8120-9671E08A0535}" dt="2026-05-14T13:01:40.466" v="1741" actId="478"/>
          <ac:spMkLst>
            <pc:docMk/>
            <pc:sldMk cId="845184310" sldId="6200"/>
            <ac:spMk id="7" creationId="{6200A251-48BD-F4CD-7772-FDB478981ADE}"/>
          </ac:spMkLst>
        </pc:spChg>
      </pc:sldChg>
      <pc:sldChg chg="addSp delSp modSp add mod">
        <pc:chgData name="Haning, Samantha" userId="69ddb99f-7fb5-45c3-b0b3-209db1eaa875" providerId="ADAL" clId="{2B87ECC8-D92C-4B64-8120-9671E08A0535}" dt="2026-05-14T13:37:09.791" v="2426" actId="1076"/>
        <pc:sldMkLst>
          <pc:docMk/>
          <pc:sldMk cId="297065949" sldId="6201"/>
        </pc:sldMkLst>
        <pc:spChg chg="mod">
          <ac:chgData name="Haning, Samantha" userId="69ddb99f-7fb5-45c3-b0b3-209db1eaa875" providerId="ADAL" clId="{2B87ECC8-D92C-4B64-8120-9671E08A0535}" dt="2026-05-14T13:36:49.201" v="2421" actId="20577"/>
          <ac:spMkLst>
            <pc:docMk/>
            <pc:sldMk cId="297065949" sldId="6201"/>
            <ac:spMk id="2" creationId="{0741E56C-0213-B8EC-2887-7CEFD2C8B044}"/>
          </ac:spMkLst>
        </pc:spChg>
        <pc:spChg chg="del">
          <ac:chgData name="Haning, Samantha" userId="69ddb99f-7fb5-45c3-b0b3-209db1eaa875" providerId="ADAL" clId="{2B87ECC8-D92C-4B64-8120-9671E08A0535}" dt="2026-05-14T13:36:40.014" v="2394" actId="478"/>
          <ac:spMkLst>
            <pc:docMk/>
            <pc:sldMk cId="297065949" sldId="6201"/>
            <ac:spMk id="3" creationId="{10761611-2306-620F-3CFC-2EAB6C8F8E5A}"/>
          </ac:spMkLst>
        </pc:spChg>
        <pc:spChg chg="add del mod">
          <ac:chgData name="Haning, Samantha" userId="69ddb99f-7fb5-45c3-b0b3-209db1eaa875" providerId="ADAL" clId="{2B87ECC8-D92C-4B64-8120-9671E08A0535}" dt="2026-05-14T13:36:51.833" v="2422" actId="478"/>
          <ac:spMkLst>
            <pc:docMk/>
            <pc:sldMk cId="297065949" sldId="6201"/>
            <ac:spMk id="5" creationId="{9730A495-97EE-BE9F-31B2-B975DB5ECC05}"/>
          </ac:spMkLst>
        </pc:spChg>
        <pc:picChg chg="add mod">
          <ac:chgData name="Haning, Samantha" userId="69ddb99f-7fb5-45c3-b0b3-209db1eaa875" providerId="ADAL" clId="{2B87ECC8-D92C-4B64-8120-9671E08A0535}" dt="2026-05-14T13:37:09.791" v="2426" actId="1076"/>
          <ac:picMkLst>
            <pc:docMk/>
            <pc:sldMk cId="297065949" sldId="6201"/>
            <ac:picMk id="7" creationId="{49B0D8F2-2A4F-4F2F-6499-87E5396DAA1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64B66-C908-4531-951B-9D1FAD4CEDA6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36A21-ACCA-4F0E-B579-6DA080A66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33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38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54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5864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277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2947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817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553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71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3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34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741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33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2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318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47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722CD-1305-48E8-A8D1-4900F6FA6E7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FED633-0ECE-40FD-8A9D-A11A1C2883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0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entralohio.assp.org/even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safety.assp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08574-BC59-4BBD-9CE8-2A12AD94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18F11-C2A1-47AB-8AD3-243D9DA1B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0153" y="1998423"/>
            <a:ext cx="8238065" cy="113608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400" b="1" dirty="0">
                <a:solidFill>
                  <a:schemeClr val="tx1"/>
                </a:solidFill>
              </a:rPr>
              <a:t>COC ASSP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400" b="1" dirty="0">
                <a:solidFill>
                  <a:schemeClr val="tx1"/>
                </a:solidFill>
              </a:rPr>
              <a:t>May 2026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4400" b="1" dirty="0">
              <a:solidFill>
                <a:schemeClr val="tx1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400" dirty="0">
              <a:solidFill>
                <a:schemeClr val="tx1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7533E3-E1A8-47F0-8598-450BCB74FB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25"/>
          <a:stretch/>
        </p:blipFill>
        <p:spPr>
          <a:xfrm>
            <a:off x="15653" y="-26465"/>
            <a:ext cx="9336166" cy="12440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0AF335-F110-4D63-8851-CACACB33F8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15" r="23530"/>
          <a:stretch/>
        </p:blipFill>
        <p:spPr>
          <a:xfrm>
            <a:off x="11039004" y="98225"/>
            <a:ext cx="951324" cy="85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6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09FAC-8318-5530-3EE3-6936AA471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86C7A-D795-A387-ABD0-693EE0B52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9754"/>
            <a:ext cx="8315837" cy="2933069"/>
          </a:xfrm>
        </p:spPr>
        <p:txBody>
          <a:bodyPr numCol="2">
            <a:noAutofit/>
          </a:bodyPr>
          <a:lstStyle/>
          <a:p>
            <a:r>
              <a:rPr lang="en-US" sz="1400" b="1" dirty="0"/>
              <a:t>18</a:t>
            </a:r>
            <a:r>
              <a:rPr lang="en-US" sz="1400" b="1" baseline="30000" dirty="0"/>
              <a:t>th</a:t>
            </a:r>
            <a:r>
              <a:rPr lang="en-US" sz="1400" b="1" dirty="0"/>
              <a:t> Annual Golf Outing!</a:t>
            </a:r>
          </a:p>
          <a:p>
            <a:pPr lvl="1"/>
            <a:r>
              <a:rPr lang="en-US" sz="1400" b="1" dirty="0"/>
              <a:t>Thursday, June 11, 2026</a:t>
            </a:r>
          </a:p>
          <a:p>
            <a:pPr lvl="1"/>
            <a:r>
              <a:rPr lang="en-US" sz="1400" b="1" dirty="0" err="1"/>
              <a:t>Glenross</a:t>
            </a:r>
            <a:r>
              <a:rPr lang="en-US" sz="1400" b="1" dirty="0"/>
              <a:t> Golf Club</a:t>
            </a:r>
          </a:p>
          <a:p>
            <a:pPr lvl="1"/>
            <a:r>
              <a:rPr lang="en-US" sz="1400" b="1" dirty="0"/>
              <a:t>8:30am shotgun start, 7:30am signup</a:t>
            </a:r>
          </a:p>
          <a:p>
            <a:pPr lvl="1"/>
            <a:r>
              <a:rPr lang="en-US" sz="1400" b="1" dirty="0"/>
              <a:t>TODAY IS THE LAST DAY TO SIGN UP TO PLAY OR SPONSOR!</a:t>
            </a:r>
          </a:p>
          <a:p>
            <a:pPr lvl="1"/>
            <a:r>
              <a:rPr lang="en-US" sz="1400" b="1" dirty="0"/>
              <a:t>Please get with Samantha after the meeting to iron out any outstanding details, if you haven’t already.</a:t>
            </a:r>
          </a:p>
          <a:p>
            <a:pPr lvl="1"/>
            <a:r>
              <a:rPr lang="en-US" sz="1400" b="1" dirty="0"/>
              <a:t>2026-2027 Chapter Meetings will start in August/September 2026; keep an eye out for emails and invites!</a:t>
            </a:r>
          </a:p>
          <a:p>
            <a:pPr lvl="1"/>
            <a:r>
              <a:rPr lang="en-US" sz="1400" b="1" dirty="0"/>
              <a:t>Enjoy the summer!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C03A97-7000-68F9-99F9-CFAB40BE1E5F}"/>
              </a:ext>
            </a:extLst>
          </p:cNvPr>
          <p:cNvSpPr txBox="1"/>
          <p:nvPr/>
        </p:nvSpPr>
        <p:spPr>
          <a:xfrm>
            <a:off x="593444" y="6468225"/>
            <a:ext cx="60987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https://centralohio.assp.org/event/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697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F901E-7F5D-8B9B-27D8-9F67E7E31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93601-1162-88EC-8729-370F35BB2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9FF01-0865-DE7E-91D2-DD8DBFDC8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9754"/>
            <a:ext cx="8315837" cy="4826522"/>
          </a:xfrm>
        </p:spPr>
        <p:txBody>
          <a:bodyPr numCol="2">
            <a:noAutofit/>
          </a:bodyPr>
          <a:lstStyle/>
          <a:p>
            <a:r>
              <a:rPr lang="en-US" sz="1400" b="1" dirty="0"/>
              <a:t>TODAY – we will be voting for the following positions:</a:t>
            </a:r>
          </a:p>
          <a:p>
            <a:pPr lvl="1"/>
            <a:r>
              <a:rPr lang="en-US" sz="1200" b="1" dirty="0"/>
              <a:t>President (1 person running)</a:t>
            </a:r>
          </a:p>
          <a:p>
            <a:pPr lvl="1"/>
            <a:r>
              <a:rPr lang="en-US" sz="1200" b="1" dirty="0"/>
              <a:t>VP (1 person running)</a:t>
            </a:r>
          </a:p>
          <a:p>
            <a:pPr lvl="1"/>
            <a:r>
              <a:rPr lang="en-US" sz="1200" b="1" dirty="0"/>
              <a:t>Secretary (1 person running)</a:t>
            </a:r>
          </a:p>
          <a:p>
            <a:pPr lvl="1"/>
            <a:r>
              <a:rPr lang="en-US" sz="1200" b="1" dirty="0"/>
              <a:t>Treasurer (1 person running)</a:t>
            </a:r>
          </a:p>
          <a:p>
            <a:pPr lvl="1"/>
            <a:endParaRPr lang="en-US" sz="1200" b="1" dirty="0"/>
          </a:p>
          <a:p>
            <a:r>
              <a:rPr lang="en-US" sz="1400" b="1" dirty="0"/>
              <a:t>All IN-PERSON attendees will receive a paper ballot.</a:t>
            </a:r>
          </a:p>
          <a:p>
            <a:r>
              <a:rPr lang="en-US" sz="1400" b="1" dirty="0"/>
              <a:t>Please mark your choice for each of the positions listed.</a:t>
            </a:r>
          </a:p>
          <a:p>
            <a:r>
              <a:rPr lang="en-US" sz="1400" b="1" dirty="0"/>
              <a:t>After you are finished, please fold you ballot in half and bring it to the front of the room.</a:t>
            </a:r>
          </a:p>
          <a:p>
            <a:r>
              <a:rPr lang="en-US" sz="1400" b="1" dirty="0"/>
              <a:t>We will count ballots before we move on to the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51082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E621C-54DA-2D27-2F4F-9E05DC4CB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66276-5FCC-3F42-B0D4-0029EF67F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2026-2027 Volunteer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1ABF2-8250-7F1F-2F3F-A1A9E766B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9754"/>
            <a:ext cx="9139526" cy="336518"/>
          </a:xfrm>
        </p:spPr>
        <p:txBody>
          <a:bodyPr numCol="1">
            <a:noAutofit/>
          </a:bodyPr>
          <a:lstStyle/>
          <a:p>
            <a:r>
              <a:rPr lang="en-US" sz="1400" b="1" dirty="0"/>
              <a:t>Beginning July 1, 2026, these are your new Volunteer Leaders!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DC0E0-FEE0-770B-527E-C0290E9AB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199" y="1656272"/>
            <a:ext cx="4839375" cy="48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11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E89013-6273-457C-A875-D2B49046F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90000"/>
              </a:lnSpc>
            </a:pPr>
            <a:r>
              <a:rPr lang="en-US" sz="3100" b="0" i="0" u="none" strike="noStrike" baseline="0" dirty="0">
                <a:solidFill>
                  <a:schemeClr val="bg1"/>
                </a:solidFill>
                <a:latin typeface="Impact" panose="020B0806030902050204" pitchFamily="34" charset="0"/>
              </a:rPr>
              <a:t>ASSP Safety Conference 2026</a:t>
            </a:r>
            <a:br>
              <a:rPr lang="en-US" sz="2300" b="0" i="0" u="none" strike="noStrike" baseline="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0B692-D3F4-4DFA-B183-0645F179A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982" y="2389190"/>
            <a:ext cx="4860588" cy="344011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1" i="0" u="none" strike="noStrike" baseline="0" dirty="0">
                <a:solidFill>
                  <a:schemeClr val="bg1"/>
                </a:solidFill>
              </a:rPr>
              <a:t>WHEN: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chemeClr val="bg1"/>
                </a:solidFill>
              </a:rPr>
              <a:t>June 12-14, 2026: Pre-Conference Courses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0" i="0" u="none" strike="noStrike" baseline="0" dirty="0">
                <a:solidFill>
                  <a:schemeClr val="bg1"/>
                </a:solidFill>
              </a:rPr>
              <a:t>June 15-17, 2026: Conference &amp; Expo</a:t>
            </a:r>
          </a:p>
          <a:p>
            <a:pPr marL="0" indent="0">
              <a:lnSpc>
                <a:spcPct val="90000"/>
              </a:lnSpc>
              <a:buNone/>
            </a:pPr>
            <a:endParaRPr lang="en-US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b="1" dirty="0" err="1">
                <a:solidFill>
                  <a:schemeClr val="bg1"/>
                </a:solidFill>
              </a:rPr>
              <a:t>WHERE</a:t>
            </a:r>
            <a:r>
              <a:rPr lang="en-US" dirty="0" err="1">
                <a:solidFill>
                  <a:schemeClr val="bg1"/>
                </a:solidFill>
              </a:rPr>
              <a:t>:Anaheim</a:t>
            </a:r>
            <a:r>
              <a:rPr lang="en-US" dirty="0">
                <a:solidFill>
                  <a:schemeClr val="bg1"/>
                </a:solidFill>
              </a:rPr>
              <a:t>, CA @ Anaheim Convention Center</a:t>
            </a:r>
            <a:endParaRPr lang="en-US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chemeClr val="bg1"/>
                </a:solidFill>
              </a:rPr>
              <a:t>Link: </a:t>
            </a:r>
            <a:r>
              <a:rPr lang="en-US" dirty="0">
                <a:hlinkClick r:id="rId2"/>
              </a:rPr>
              <a:t>ASSP Safety 2026 | Annual Safety Conference + Expo</a:t>
            </a:r>
            <a:endParaRPr lang="en-US" b="0" i="0" u="none" strike="noStrike" baseline="0" dirty="0">
              <a:solidFill>
                <a:schemeClr val="bg1"/>
              </a:solidFill>
            </a:endParaRPr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3AE47C-632A-7ADF-3682-CD09575B7A07}"/>
              </a:ext>
            </a:extLst>
          </p:cNvPr>
          <p:cNvSpPr txBox="1">
            <a:spLocks/>
          </p:cNvSpPr>
          <p:nvPr/>
        </p:nvSpPr>
        <p:spPr>
          <a:xfrm>
            <a:off x="6432877" y="914126"/>
            <a:ext cx="4860588" cy="3440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Wingdings 3" charset="2"/>
              <a:buNone/>
            </a:pPr>
            <a:r>
              <a:rPr lang="en-US" b="1" dirty="0">
                <a:solidFill>
                  <a:schemeClr val="tx1"/>
                </a:solidFill>
              </a:rPr>
              <a:t>Be thinking about Safety 2026!</a:t>
            </a:r>
          </a:p>
          <a:p>
            <a:pPr marL="0" indent="0">
              <a:lnSpc>
                <a:spcPct val="90000"/>
              </a:lnSpc>
              <a:buFont typeface="Wingdings 3" charset="2"/>
              <a:buNone/>
            </a:pPr>
            <a:r>
              <a:rPr lang="en-US" b="1" dirty="0">
                <a:solidFill>
                  <a:schemeClr val="tx1"/>
                </a:solidFill>
              </a:rPr>
              <a:t>Registration is now open!</a:t>
            </a:r>
          </a:p>
          <a:p>
            <a:pPr marL="0" indent="0">
              <a:lnSpc>
                <a:spcPct val="90000"/>
              </a:lnSpc>
              <a:buFont typeface="Wingdings 3" charset="2"/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8A8F07-9E7F-6887-D788-00C22F79E7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5231"/>
          <a:stretch>
            <a:fillRect/>
          </a:stretch>
        </p:blipFill>
        <p:spPr>
          <a:xfrm>
            <a:off x="5700488" y="2082154"/>
            <a:ext cx="2916578" cy="31939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028C4B-5F53-6382-E162-F900F573A6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659"/>
          <a:stretch>
            <a:fillRect/>
          </a:stretch>
        </p:blipFill>
        <p:spPr>
          <a:xfrm>
            <a:off x="8617066" y="2082154"/>
            <a:ext cx="3101760" cy="31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4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4CC64-CEF9-F2EC-77F4-1D0CB0E0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2025-2026 Highlights</a:t>
            </a:r>
          </a:p>
        </p:txBody>
      </p:sp>
    </p:spTree>
    <p:extLst>
      <p:ext uri="{BB962C8B-B14F-4D97-AF65-F5344CB8AC3E}">
        <p14:creationId xmlns:p14="http://schemas.microsoft.com/office/powerpoint/2010/main" val="422708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67A41-CB12-EC58-FB05-548FE434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0A712-F590-9F8A-D08C-C25AF99E5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DD346-945B-B0BA-5358-CD2626E67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9754"/>
            <a:ext cx="8315837" cy="4826522"/>
          </a:xfrm>
        </p:spPr>
        <p:txBody>
          <a:bodyPr numCol="1">
            <a:noAutofit/>
          </a:bodyPr>
          <a:lstStyle/>
          <a:p>
            <a:r>
              <a:rPr lang="en-US" sz="1400" b="1" dirty="0"/>
              <a:t>The Central OH Chapter hosted a total of 13 Meetings in 2025-2026</a:t>
            </a:r>
          </a:p>
          <a:p>
            <a:pPr lvl="1"/>
            <a:r>
              <a:rPr lang="en-US" sz="1200" b="1" dirty="0"/>
              <a:t>3 tours (Shelly Quarry, Fire Academy, AEP Transmission Training Site)</a:t>
            </a:r>
          </a:p>
          <a:p>
            <a:pPr lvl="1"/>
            <a:r>
              <a:rPr lang="en-US" sz="1200" b="1" dirty="0"/>
              <a:t>10 meetings (one each month)</a:t>
            </a:r>
          </a:p>
          <a:p>
            <a:pPr lvl="2"/>
            <a:r>
              <a:rPr lang="en-US" sz="1000" b="1" dirty="0"/>
              <a:t>9 of 10 were hybrid, 1 in-person only</a:t>
            </a:r>
          </a:p>
          <a:p>
            <a:pPr lvl="1"/>
            <a:r>
              <a:rPr lang="en-US" sz="1200" b="1" dirty="0"/>
              <a:t>2 socials (Holiday Social and BWC Social)</a:t>
            </a:r>
          </a:p>
          <a:p>
            <a:pPr lvl="1"/>
            <a:r>
              <a:rPr lang="en-US" sz="1200" b="1" dirty="0"/>
              <a:t>Offered CEUs at 4 meetings</a:t>
            </a:r>
          </a:p>
          <a:p>
            <a:pPr lvl="1"/>
            <a:r>
              <a:rPr lang="en-US" sz="1200" b="1" dirty="0"/>
              <a:t>Around 23 people in attendance per meeting (in-person &amp; virtually combined)</a:t>
            </a:r>
          </a:p>
          <a:p>
            <a:r>
              <a:rPr lang="en-US" sz="1400" b="1" dirty="0"/>
              <a:t>HOT TOPICS</a:t>
            </a:r>
          </a:p>
          <a:p>
            <a:pPr lvl="1"/>
            <a:r>
              <a:rPr lang="en-US" sz="1200" b="1" dirty="0"/>
              <a:t>PFAS/Dark Waters with Rob </a:t>
            </a:r>
            <a:r>
              <a:rPr lang="en-US" sz="1200" b="1" dirty="0" err="1"/>
              <a:t>Bilott</a:t>
            </a:r>
            <a:r>
              <a:rPr lang="en-US" sz="1200" b="1" dirty="0"/>
              <a:t> of Taft</a:t>
            </a:r>
          </a:p>
          <a:p>
            <a:pPr lvl="1"/>
            <a:r>
              <a:rPr lang="en-US" sz="1200" b="1" dirty="0"/>
              <a:t>Influencing without Authority with Abby Glass of Vertiv </a:t>
            </a:r>
          </a:p>
          <a:p>
            <a:pPr lvl="1"/>
            <a:r>
              <a:rPr lang="en-US" sz="1200" b="1" dirty="0"/>
              <a:t>Federal OHSA Updates with Conor Meeks with Taft</a:t>
            </a:r>
          </a:p>
          <a:p>
            <a:pPr lvl="1"/>
            <a:r>
              <a:rPr lang="en-US" sz="1200" b="1" dirty="0"/>
              <a:t>AI Panel Discussion</a:t>
            </a:r>
          </a:p>
          <a:p>
            <a:pPr lvl="1"/>
            <a:r>
              <a:rPr lang="en-US" sz="1200" b="1" dirty="0"/>
              <a:t>Digital Twin with Chet Brandon of Hexion</a:t>
            </a:r>
          </a:p>
        </p:txBody>
      </p:sp>
    </p:spTree>
    <p:extLst>
      <p:ext uri="{BB962C8B-B14F-4D97-AF65-F5344CB8AC3E}">
        <p14:creationId xmlns:p14="http://schemas.microsoft.com/office/powerpoint/2010/main" val="84518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3A611-4C5C-C93B-705D-9F9DBF852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1E56C-0213-B8EC-2887-7CEFD2C8B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ASSP Training Opportunities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0D8F2-2A4F-4F2F-6499-87E5396DA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701" y="1389351"/>
            <a:ext cx="3769994" cy="407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59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8977</TotalTime>
  <Words>365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Impact</vt:lpstr>
      <vt:lpstr>Trebuchet MS</vt:lpstr>
      <vt:lpstr>Wingdings 3</vt:lpstr>
      <vt:lpstr>Facet</vt:lpstr>
      <vt:lpstr> </vt:lpstr>
      <vt:lpstr>Upcoming Events</vt:lpstr>
      <vt:lpstr>Elections!</vt:lpstr>
      <vt:lpstr>2026-2027 Volunteer Leaders</vt:lpstr>
      <vt:lpstr>ASSP Safety Conference 2026 </vt:lpstr>
      <vt:lpstr>2025-2026 Highlights</vt:lpstr>
      <vt:lpstr>Meeting Numbers</vt:lpstr>
      <vt:lpstr>ASSP Training Opportunities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Seeking Summer Internship Opportunity</dc:title>
  <dc:creator>Jenny Wong</dc:creator>
  <cp:lastModifiedBy>Haning, Samantha</cp:lastModifiedBy>
  <cp:revision>47</cp:revision>
  <dcterms:created xsi:type="dcterms:W3CDTF">2020-11-09T20:02:47Z</dcterms:created>
  <dcterms:modified xsi:type="dcterms:W3CDTF">2026-05-14T13:43:04Z</dcterms:modified>
</cp:coreProperties>
</file>