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2.xml" ContentType="application/vnd.openxmlformats-officedocument.them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97.xml" ContentType="application/vnd.openxmlformats-officedocument.presentationml.tags+xml"/>
  <Override PartName="/ppt/notesSlides/notesSlide3.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notesSlides/notesSlide4.xml" ContentType="application/vnd.openxmlformats-officedocument.presentationml.notesSlide+xml"/>
  <Override PartName="/ppt/tags/tag100.xml" ContentType="application/vnd.openxmlformats-officedocument.presentationml.tags+xml"/>
  <Override PartName="/ppt/notesSlides/notesSlide5.xml" ContentType="application/vnd.openxmlformats-officedocument.presentationml.notesSlide+xml"/>
  <Override PartName="/ppt/tags/tag101.xml" ContentType="application/vnd.openxmlformats-officedocument.presentationml.tags+xml"/>
  <Override PartName="/ppt/notesSlides/notesSlide6.xml" ContentType="application/vnd.openxmlformats-officedocument.presentationml.notesSlide+xml"/>
  <Override PartName="/ppt/tags/tag102.xml" ContentType="application/vnd.openxmlformats-officedocument.presentationml.tags+xml"/>
  <Override PartName="/ppt/notesSlides/notesSlide7.xml" ContentType="application/vnd.openxmlformats-officedocument.presentationml.notesSlide+xml"/>
  <Override PartName="/ppt/tags/tag103.xml" ContentType="application/vnd.openxmlformats-officedocument.presentationml.tags+xml"/>
  <Override PartName="/ppt/notesSlides/notesSlide8.xml" ContentType="application/vnd.openxmlformats-officedocument.presentationml.notesSlide+xml"/>
  <Override PartName="/ppt/tags/tag104.xml" ContentType="application/vnd.openxmlformats-officedocument.presentationml.tags+xml"/>
  <Override PartName="/ppt/notesSlides/notesSlide9.xml" ContentType="application/vnd.openxmlformats-officedocument.presentationml.notesSlide+xml"/>
  <Override PartName="/ppt/theme/themeOverride1.xml" ContentType="application/vnd.openxmlformats-officedocument.themeOverride+xml"/>
  <Override PartName="/ppt/tags/tag105.xml" ContentType="application/vnd.openxmlformats-officedocument.presentationml.tags+xml"/>
  <Override PartName="/ppt/notesSlides/notesSlide10.xml" ContentType="application/vnd.openxmlformats-officedocument.presentationml.notesSlide+xml"/>
  <Override PartName="/ppt/tags/tag106.xml" ContentType="application/vnd.openxmlformats-officedocument.presentationml.tags+xml"/>
  <Override PartName="/ppt/notesSlides/notesSlide11.xml" ContentType="application/vnd.openxmlformats-officedocument.presentationml.notesSlide+xml"/>
  <Override PartName="/ppt/tags/tag107.xml" ContentType="application/vnd.openxmlformats-officedocument.presentationml.tags+xml"/>
  <Override PartName="/ppt/notesSlides/notesSlide12.xml" ContentType="application/vnd.openxmlformats-officedocument.presentationml.notesSlide+xml"/>
  <Override PartName="/ppt/tags/tag108.xml" ContentType="application/vnd.openxmlformats-officedocument.presentationml.tags+xml"/>
  <Override PartName="/ppt/notesSlides/notesSlide13.xml" ContentType="application/vnd.openxmlformats-officedocument.presentationml.notesSlide+xml"/>
  <Override PartName="/ppt/tags/tag109.xml" ContentType="application/vnd.openxmlformats-officedocument.presentationml.tags+xml"/>
  <Override PartName="/ppt/notesSlides/notesSlide14.xml" ContentType="application/vnd.openxmlformats-officedocument.presentationml.notesSlide+xml"/>
  <Override PartName="/ppt/tags/tag110.xml" ContentType="application/vnd.openxmlformats-officedocument.presentationml.tags+xml"/>
  <Override PartName="/ppt/notesSlides/notesSlide15.xml" ContentType="application/vnd.openxmlformats-officedocument.presentationml.notesSlide+xml"/>
  <Override PartName="/ppt/tags/tag111.xml" ContentType="application/vnd.openxmlformats-officedocument.presentationml.tags+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806" r:id="rId18"/>
    <p:sldMasterId id="2147483999" r:id="rId19"/>
  </p:sldMasterIdLst>
  <p:notesMasterIdLst>
    <p:notesMasterId r:id="rId41"/>
  </p:notesMasterIdLst>
  <p:handoutMasterIdLst>
    <p:handoutMasterId r:id="rId42"/>
  </p:handoutMasterIdLst>
  <p:sldIdLst>
    <p:sldId id="384" r:id="rId20"/>
    <p:sldId id="257" r:id="rId21"/>
    <p:sldId id="268" r:id="rId22"/>
    <p:sldId id="286" r:id="rId23"/>
    <p:sldId id="407" r:id="rId24"/>
    <p:sldId id="400" r:id="rId25"/>
    <p:sldId id="409" r:id="rId26"/>
    <p:sldId id="392" r:id="rId27"/>
    <p:sldId id="410" r:id="rId28"/>
    <p:sldId id="2147481029" r:id="rId29"/>
    <p:sldId id="393" r:id="rId30"/>
    <p:sldId id="408" r:id="rId31"/>
    <p:sldId id="403" r:id="rId32"/>
    <p:sldId id="395" r:id="rId33"/>
    <p:sldId id="412" r:id="rId34"/>
    <p:sldId id="411" r:id="rId35"/>
    <p:sldId id="413" r:id="rId36"/>
    <p:sldId id="2147481030" r:id="rId37"/>
    <p:sldId id="406" r:id="rId38"/>
    <p:sldId id="397" r:id="rId39"/>
    <p:sldId id="399" r:id="rId40"/>
  </p:sldIdLst>
  <p:sldSz cx="12192000" cy="6858000"/>
  <p:notesSz cx="6858000" cy="9144000"/>
  <p:embeddedFontLst>
    <p:embeddedFont>
      <p:font typeface="Calibre Semibold" panose="020B0703030202060203" pitchFamily="34" charset="0"/>
      <p:bold r:id="rId43"/>
      <p:boldItalic r:id="rId44"/>
    </p:embeddedFont>
    <p:embeddedFont>
      <p:font typeface="Georgia" panose="02040502050405020303" pitchFamily="18" charset="0"/>
      <p:regular r:id="rId45"/>
      <p:bold r:id="rId46"/>
      <p:italic r:id="rId47"/>
      <p:boldItalic r:id="rId48"/>
    </p:embeddedFont>
  </p:embeddedFontLst>
  <p:custDataLst>
    <p:custData r:id="rId4"/>
    <p:custData r:id="rId5"/>
    <p:custData r:id="rId6"/>
    <p:custData r:id="rId7"/>
    <p:custData r:id="rId8"/>
    <p:custData r:id="rId9"/>
    <p:custData r:id="rId10"/>
    <p:custData r:id="rId11"/>
    <p:custData r:id="rId12"/>
    <p:custData r:id="rId13"/>
    <p:custData r:id="rId14"/>
    <p:custData r:id="rId15"/>
    <p:custData r:id="rId16"/>
    <p:custData r:id="rId17"/>
    <p:tags r:id="rId49"/>
  </p:custDataLst>
  <p:defaultText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ver" id="{16AE0690-7CFC-4812-966D-C9DC12B32697}">
          <p14:sldIdLst>
            <p14:sldId id="384"/>
            <p14:sldId id="257"/>
          </p14:sldIdLst>
        </p14:section>
        <p14:section name="Divider" id="{E585ABF0-39EF-481C-9297-33E410C1B571}">
          <p14:sldIdLst>
            <p14:sldId id="268"/>
            <p14:sldId id="286"/>
          </p14:sldIdLst>
        </p14:section>
        <p14:section name="Template" id="{2DCD426E-B9C8-4837-BFC0-41F92C03AAC9}">
          <p14:sldIdLst>
            <p14:sldId id="407"/>
            <p14:sldId id="400"/>
            <p14:sldId id="409"/>
            <p14:sldId id="392"/>
            <p14:sldId id="410"/>
            <p14:sldId id="2147481029"/>
            <p14:sldId id="393"/>
            <p14:sldId id="408"/>
            <p14:sldId id="403"/>
            <p14:sldId id="395"/>
            <p14:sldId id="412"/>
            <p14:sldId id="411"/>
            <p14:sldId id="413"/>
            <p14:sldId id="2147481030"/>
            <p14:sldId id="406"/>
            <p14:sldId id="397"/>
            <p14:sldId id="399"/>
          </p14:sldIdLst>
        </p14:section>
      </p14:sectionLst>
    </p:ext>
    <p:ext uri="{EFAFB233-063F-42B5-8137-9DF3F51BA10A}">
      <p15:sldGuideLst xmlns:p15="http://schemas.microsoft.com/office/powerpoint/2012/main">
        <p15:guide id="6" orient="horz" pos="4224" userDrawn="1">
          <p15:clr>
            <a:srgbClr val="A4A3A4"/>
          </p15:clr>
        </p15:guide>
        <p15:guide id="7" orient="horz" pos="1656" userDrawn="1">
          <p15:clr>
            <a:srgbClr val="A4A3A4"/>
          </p15:clr>
        </p15:guide>
        <p15:guide id="8"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F475107-9C42-7157-C56C-9889208BE167}" name="Wolter, Jefferie" initials="WJ" userId="S::jwolter@vertivco.com::df5ff511-1264-47af-ae76-9712d1fa2097" providerId="AD"/>
  <p188:author id="{3B255B08-9E03-DD7D-8656-DD88FE7CCCCA}" name="Frost, Vicki" initials="FV" userId="S::vicki.frost@vertivco.com::4501bb76-45f1-4b87-8cda-5a0b8ebb39c1" providerId="AD"/>
  <p188:author id="{DB27320A-2C3E-0E35-23DE-0FE8152077E7}" name="Petrea, Madalina" initials="PM" userId="S::madalina.petrea@vertivco.com::dfe2c96b-106d-40c9-8f95-b02b0bec0932" providerId="AD"/>
  <p188:author id="{80BF480D-135A-793A-5A3E-AE504971312B}" name="Gray, Paul" initials="GP" userId="S::paul.gray@vertivco.com::8fcda54c-8ebc-410c-88e5-7371b3742070" providerId="AD"/>
  <p188:author id="{6A30B410-0A10-AF60-C476-00FA96339A24}" name="Hurtado, Laura" initials="LH" userId="S::Laura.Hurtado@vertivco.com::71421c40-db5f-4f7c-9d0a-10aa0417f3ff" providerId="AD"/>
  <p188:author id="{69EDA22A-8A1C-6EE4-0F90-34D2774AF418}" name="Gray, Paul" initials="GP" userId="S::Paul.Gray@vertivco.com::8fcda54c-8ebc-410c-88e5-7371b3742070" providerId="AD"/>
  <p188:author id="{1709693D-5C88-B504-49DD-B0B59CA27254}" name="O'Brien, Allison" initials="OA" userId="S::Allison.Obrien@vertivco.com::c5657e7a-7597-4b3e-bb6f-84f03dbb5d39" providerId="AD"/>
  <p188:author id="{C7E70058-9A31-86FD-77A1-438FDB40422A}" name="Sorrera, Astrid" initials="SA" userId="S::astrid.sorrera@vertivco.com::3f88a032-42c2-4db0-a7f5-87ba315fc061" providerId="AD"/>
  <p188:author id="{E97EAB5B-980F-1FA8-F375-404E3DD0A95A}" name="Hurtado, Laura" initials="HL" userId="S::laura.hurtado@vertivco.com::71421c40-db5f-4f7c-9d0a-10aa0417f3ff" providerId="AD"/>
  <p188:author id="{F6E38467-178D-CB21-2644-995D260055C5}" name="Conforti, Benjamin" initials="CB" userId="S::Benjamin.Conforti@vertivco.com::e21fde9e-79a7-4173-8f2e-edc2d9aa29d5" providerId="AD"/>
  <p188:author id="{24AB1B69-BEC3-E8C5-6369-7F8746CACADA}" name="Tiulimeanu, Sergiu" initials="TS" userId="S::Sergiu.Tiulimeanu@vertivco.com::e543f99d-2c4c-4f63-882e-57317f5beda9" providerId="AD"/>
  <p188:author id="{BDE2596F-15D1-2E45-3AE2-CF61B7F6CC53}" name="Conforti, Benjamin" initials="CB" userId="S::benjamin.conforti@vertivco.com::e21fde9e-79a7-4173-8f2e-edc2d9aa29d5" providerId="AD"/>
  <p188:author id="{AED88770-F6A0-1783-4607-FB7B06532F02}" name="Robinson, Michael" initials="RM" userId="S::michael.robinson@vertivco.com::f3589c84-8de3-4004-8512-a2eacb6b1113" providerId="AD"/>
  <p188:author id="{1136DF80-3D4E-CF0C-18CB-DB88CA2B4E66}" name="Katreena de Leon" initials="Kd" userId="S::katreena.deleon@slidegenius.com::9e8bdc1d-754b-4214-9f84-571a7a8da5af" providerId="AD"/>
  <p188:author id="{A2C6F787-DCA6-FA74-D959-EA0CEB858BC6}" name="Coulthard, Martin" initials="CM" userId="S::martin.coulthard@vertivco.com::8d945583-0c48-4272-87fb-89b19eb00168" providerId="AD"/>
  <p188:author id="{0A725394-B74C-5377-04E6-30E48C01EB93}" name="Magne, Pascale" initials="MP" userId="S::pascale.magne@vertivco.com::eee00799-6b6f-4df3-a8e4-6b540e76cbe0" providerId="AD"/>
  <p188:author id="{B98E8BA1-4BAD-38EF-7B6A-FC5FEA78E9B1}" name="Castro, Sebastian" initials="CS" userId="S::sebastian.castro@vertivco.com::ade96207-8adc-4ea0-be79-393655202dd2" providerId="AD"/>
  <p188:author id="{CB24B8A7-0FAE-90ED-CEF0-6DD6A7A7CFEE}" name="Sorrera, Astrid" initials="SA" userId="S::Astrid.Sorrera@vertivco.com::3f88a032-42c2-4db0-a7f5-87ba315fc061" providerId="AD"/>
  <p188:author id="{078810B1-CF25-5996-3398-1FF1FC398594}" name="Tiulimeanu, Sergiu" initials="TS" userId="S::sergiu.tiulimeanu@vertivco.com::e543f99d-2c4c-4f63-882e-57317f5beda9" providerId="AD"/>
  <p188:author id="{9A2B6AB8-E3BE-985B-FBF1-C923F935089E}" name="Ricci, Dalma RD" initials="RR" userId="S::dalma.ricci@vertivco.com::9e6822ec-bff6-4b78-9258-3ae8281e25a4" providerId="AD"/>
  <p188:author id="{39268BC4-39BF-FB92-3323-D3CCF0E5B018}" name="Krawczyk, Tracy" initials="KT" userId="S::tracy.krawczyk@vertivco.com::bf7fa6e3-960b-4b63-9f23-2dd3afed2f6f" providerId="AD"/>
  <p188:author id="{5A2C8ACB-08D8-A111-3569-665035FE2542}" name="Miracle, Shenia" initials="MS" userId="S::shenia.miracle@vertivco.com::17104793-6f1e-4dab-bb4f-4b8ce57efdb2" providerId="AD"/>
  <p188:author id="{23F543EC-B5E3-22EC-96A2-ACC1398EEF78}" name="O'Brien, Allison" initials="OA" userId="O'Brien, Allison"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Fleishman-Hillard" initials="F" lastIdx="11" clrIdx="0"/>
  <p:cmAuthor id="1" name="Mashm10020" initials="MM" lastIdx="16" clrIdx="1"/>
  <p:cmAuthor id="2" name="O'Brien, Allison" initials="OA" lastIdx="1" clrIdx="2">
    <p:extLst>
      <p:ext uri="{19B8F6BF-5375-455C-9EA6-DF929625EA0E}">
        <p15:presenceInfo xmlns:p15="http://schemas.microsoft.com/office/powerpoint/2012/main" userId="S::allison.obrien@vertivco.com::c5657e7a-7597-4b3e-bb6f-84f03dbb5d39" providerId="AD"/>
      </p:ext>
    </p:extLst>
  </p:cmAuthor>
  <p:cmAuthor id="3" name="Frost, Vicki" initials="FV" lastIdx="1" clrIdx="3">
    <p:extLst>
      <p:ext uri="{19B8F6BF-5375-455C-9EA6-DF929625EA0E}">
        <p15:presenceInfo xmlns:p15="http://schemas.microsoft.com/office/powerpoint/2012/main" userId="S::vicki.frost@vertivco.com::4501bb76-45f1-4b87-8cda-5a0b8ebb39c1" providerId="AD"/>
      </p:ext>
    </p:extLst>
  </p:cmAuthor>
  <p:cmAuthor id="4" name="Dassler, Missy" initials="DM" lastIdx="1" clrIdx="4">
    <p:extLst>
      <p:ext uri="{19B8F6BF-5375-455C-9EA6-DF929625EA0E}">
        <p15:presenceInfo xmlns:p15="http://schemas.microsoft.com/office/powerpoint/2012/main" userId="S::missy.dassler@vertivco.com::321af5e6-ba81-4515-a5e4-8d22fd4e8b5d" providerId="AD"/>
      </p:ext>
    </p:extLst>
  </p:cmAuthor>
  <p:cmAuthor id="5" name="Haubner, Lydia" initials="HL" lastIdx="3" clrIdx="5">
    <p:extLst>
      <p:ext uri="{19B8F6BF-5375-455C-9EA6-DF929625EA0E}">
        <p15:presenceInfo xmlns:p15="http://schemas.microsoft.com/office/powerpoint/2012/main" userId="S::Lydia.Haubner@vertivco.com::98d65302-5bb3-4fb5-848e-4c97b4acc3a6" providerId="AD"/>
      </p:ext>
    </p:extLst>
  </p:cmAuthor>
  <p:cmAuthor id="6" name="Wolter, Jefferie" initials="WJ" lastIdx="3" clrIdx="6">
    <p:extLst>
      <p:ext uri="{19B8F6BF-5375-455C-9EA6-DF929625EA0E}">
        <p15:presenceInfo xmlns:p15="http://schemas.microsoft.com/office/powerpoint/2012/main" userId="S::jwolter@vertivco.com::df5ff511-1264-47af-ae76-9712d1fa209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D9D9"/>
    <a:srgbClr val="FFAA00"/>
    <a:srgbClr val="B70087"/>
    <a:srgbClr val="0900E2"/>
    <a:srgbClr val="111111"/>
    <a:srgbClr val="151515"/>
    <a:srgbClr val="1D1D1D"/>
    <a:srgbClr val="1B481B"/>
    <a:srgbClr val="215455"/>
    <a:srgbClr val="7AB5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276684B-DFA9-4383-9101-369F6E91211A}" v="6" dt="2026-03-24T14:33:16.859"/>
  </p1510:revLst>
</p1510:revInfo>
</file>

<file path=ppt/tableStyles.xml><?xml version="1.0" encoding="utf-8"?>
<a:tblStyleLst xmlns:a="http://schemas.openxmlformats.org/drawingml/2006/main" def="{8EC20E35-A176-4012-BC5E-935CFFF8708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34"/>
    <p:restoredTop sz="95278" autoAdjust="0"/>
  </p:normalViewPr>
  <p:slideViewPr>
    <p:cSldViewPr snapToGrid="0">
      <p:cViewPr varScale="1">
        <p:scale>
          <a:sx n="97" d="100"/>
          <a:sy n="97" d="100"/>
        </p:scale>
        <p:origin x="1266" y="306"/>
      </p:cViewPr>
      <p:guideLst>
        <p:guide orient="horz" pos="4224"/>
        <p:guide orient="horz" pos="1656"/>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slideMaster" Target="slideMasters/slideMaster1.xml"/><Relationship Id="rId26" Type="http://schemas.openxmlformats.org/officeDocument/2006/relationships/slide" Target="slides/slide7.xml"/><Relationship Id="rId39" Type="http://schemas.openxmlformats.org/officeDocument/2006/relationships/slide" Target="slides/slide20.xml"/><Relationship Id="rId21" Type="http://schemas.openxmlformats.org/officeDocument/2006/relationships/slide" Target="slides/slide2.xml"/><Relationship Id="rId34" Type="http://schemas.openxmlformats.org/officeDocument/2006/relationships/slide" Target="slides/slide15.xml"/><Relationship Id="rId42" Type="http://schemas.openxmlformats.org/officeDocument/2006/relationships/handoutMaster" Target="handoutMasters/handoutMaster1.xml"/><Relationship Id="rId47" Type="http://schemas.openxmlformats.org/officeDocument/2006/relationships/font" Target="fonts/font5.fntdata"/><Relationship Id="rId50" Type="http://schemas.openxmlformats.org/officeDocument/2006/relationships/commentAuthors" Target="commentAuthors.xml"/><Relationship Id="rId55" Type="http://schemas.microsoft.com/office/2016/11/relationships/changesInfo" Target="changesInfos/changesInfo1.xml"/><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customXml" Target="../customXml/item16.xml"/><Relationship Id="rId29" Type="http://schemas.openxmlformats.org/officeDocument/2006/relationships/slide" Target="slides/slide10.xml"/><Relationship Id="rId11" Type="http://schemas.openxmlformats.org/officeDocument/2006/relationships/customXml" Target="../customXml/item11.xml"/><Relationship Id="rId24" Type="http://schemas.openxmlformats.org/officeDocument/2006/relationships/slide" Target="slides/slide5.xml"/><Relationship Id="rId32" Type="http://schemas.openxmlformats.org/officeDocument/2006/relationships/slide" Target="slides/slide13.xml"/><Relationship Id="rId37" Type="http://schemas.openxmlformats.org/officeDocument/2006/relationships/slide" Target="slides/slide18.xml"/><Relationship Id="rId40" Type="http://schemas.openxmlformats.org/officeDocument/2006/relationships/slide" Target="slides/slide21.xml"/><Relationship Id="rId45" Type="http://schemas.openxmlformats.org/officeDocument/2006/relationships/font" Target="fonts/font3.fntdata"/><Relationship Id="rId53" Type="http://schemas.openxmlformats.org/officeDocument/2006/relationships/theme" Target="theme/theme1.xml"/><Relationship Id="rId5" Type="http://schemas.openxmlformats.org/officeDocument/2006/relationships/customXml" Target="../customXml/item5.xml"/><Relationship Id="rId19" Type="http://schemas.openxmlformats.org/officeDocument/2006/relationships/slideMaster" Target="slideMasters/slideMaster2.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customXml" Target="../customXml/item14.xml"/><Relationship Id="rId22" Type="http://schemas.openxmlformats.org/officeDocument/2006/relationships/slide" Target="slides/slide3.xml"/><Relationship Id="rId27" Type="http://schemas.openxmlformats.org/officeDocument/2006/relationships/slide" Target="slides/slide8.xml"/><Relationship Id="rId30" Type="http://schemas.openxmlformats.org/officeDocument/2006/relationships/slide" Target="slides/slide11.xml"/><Relationship Id="rId35" Type="http://schemas.openxmlformats.org/officeDocument/2006/relationships/slide" Target="slides/slide16.xml"/><Relationship Id="rId43" Type="http://schemas.openxmlformats.org/officeDocument/2006/relationships/font" Target="fonts/font1.fntdata"/><Relationship Id="rId48" Type="http://schemas.openxmlformats.org/officeDocument/2006/relationships/font" Target="fonts/font6.fntdata"/><Relationship Id="rId56" Type="http://schemas.microsoft.com/office/2015/10/relationships/revisionInfo" Target="revisionInfo.xml"/><Relationship Id="rId8" Type="http://schemas.openxmlformats.org/officeDocument/2006/relationships/customXml" Target="../customXml/item8.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slide" Target="slides/slide6.xml"/><Relationship Id="rId33" Type="http://schemas.openxmlformats.org/officeDocument/2006/relationships/slide" Target="slides/slide14.xml"/><Relationship Id="rId38" Type="http://schemas.openxmlformats.org/officeDocument/2006/relationships/slide" Target="slides/slide19.xml"/><Relationship Id="rId46" Type="http://schemas.openxmlformats.org/officeDocument/2006/relationships/font" Target="fonts/font4.fntdata"/><Relationship Id="rId20" Type="http://schemas.openxmlformats.org/officeDocument/2006/relationships/slide" Target="slides/slide1.xml"/><Relationship Id="rId41" Type="http://schemas.openxmlformats.org/officeDocument/2006/relationships/notesMaster" Target="notesMasters/notesMaster1.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slide" Target="slides/slide4.xml"/><Relationship Id="rId28" Type="http://schemas.openxmlformats.org/officeDocument/2006/relationships/slide" Target="slides/slide9.xml"/><Relationship Id="rId36" Type="http://schemas.openxmlformats.org/officeDocument/2006/relationships/slide" Target="slides/slide17.xml"/><Relationship Id="rId49" Type="http://schemas.openxmlformats.org/officeDocument/2006/relationships/tags" Target="tags/tag1.xml"/><Relationship Id="rId57" Type="http://schemas.microsoft.com/office/2018/10/relationships/authors" Target="authors.xml"/><Relationship Id="rId10" Type="http://schemas.openxmlformats.org/officeDocument/2006/relationships/customXml" Target="../customXml/item10.xml"/><Relationship Id="rId31" Type="http://schemas.openxmlformats.org/officeDocument/2006/relationships/slide" Target="slides/slide12.xml"/><Relationship Id="rId44" Type="http://schemas.openxmlformats.org/officeDocument/2006/relationships/font" Target="fonts/font2.fntdata"/><Relationship Id="rId5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ning, Samantha" userId="69ddb99f-7fb5-45c3-b0b3-209db1eaa875" providerId="ADAL" clId="{2B87ECC8-D92C-4B64-8120-9671E08A0535}"/>
    <pc:docChg chg="custSel addSld modSld sldOrd modSection">
      <pc:chgData name="Haning, Samantha" userId="69ddb99f-7fb5-45c3-b0b3-209db1eaa875" providerId="ADAL" clId="{2B87ECC8-D92C-4B64-8120-9671E08A0535}" dt="2026-03-24T14:34:06.340" v="170" actId="478"/>
      <pc:docMkLst>
        <pc:docMk/>
      </pc:docMkLst>
      <pc:sldChg chg="addSp delSp modSp mod">
        <pc:chgData name="Haning, Samantha" userId="69ddb99f-7fb5-45c3-b0b3-209db1eaa875" providerId="ADAL" clId="{2B87ECC8-D92C-4B64-8120-9671E08A0535}" dt="2026-03-03T20:11:27.530" v="148" actId="20577"/>
        <pc:sldMkLst>
          <pc:docMk/>
          <pc:sldMk cId="1189467840" sldId="257"/>
        </pc:sldMkLst>
        <pc:spChg chg="mod">
          <ac:chgData name="Haning, Samantha" userId="69ddb99f-7fb5-45c3-b0b3-209db1eaa875" providerId="ADAL" clId="{2B87ECC8-D92C-4B64-8120-9671E08A0535}" dt="2026-03-03T20:11:27.530" v="148" actId="20577"/>
          <ac:spMkLst>
            <pc:docMk/>
            <pc:sldMk cId="1189467840" sldId="257"/>
            <ac:spMk id="13" creationId="{E9778089-0734-4E4A-BFCF-7626E25F5D63}"/>
          </ac:spMkLst>
        </pc:spChg>
        <pc:picChg chg="add mod">
          <ac:chgData name="Haning, Samantha" userId="69ddb99f-7fb5-45c3-b0b3-209db1eaa875" providerId="ADAL" clId="{2B87ECC8-D92C-4B64-8120-9671E08A0535}" dt="2026-03-03T20:05:23.544" v="12" actId="1076"/>
          <ac:picMkLst>
            <pc:docMk/>
            <pc:sldMk cId="1189467840" sldId="257"/>
            <ac:picMk id="3" creationId="{39C88719-CF92-A40C-7997-C7B42A64E4E6}"/>
          </ac:picMkLst>
        </pc:picChg>
        <pc:picChg chg="mod">
          <ac:chgData name="Haning, Samantha" userId="69ddb99f-7fb5-45c3-b0b3-209db1eaa875" providerId="ADAL" clId="{2B87ECC8-D92C-4B64-8120-9671E08A0535}" dt="2026-03-03T20:02:53.979" v="4" actId="1076"/>
          <ac:picMkLst>
            <pc:docMk/>
            <pc:sldMk cId="1189467840" sldId="257"/>
            <ac:picMk id="4" creationId="{D08CD4AA-5736-C3D7-BF4D-2C2A439E62F9}"/>
          </ac:picMkLst>
        </pc:picChg>
        <pc:picChg chg="mod">
          <ac:chgData name="Haning, Samantha" userId="69ddb99f-7fb5-45c3-b0b3-209db1eaa875" providerId="ADAL" clId="{2B87ECC8-D92C-4B64-8120-9671E08A0535}" dt="2026-03-03T20:02:51.030" v="3" actId="1076"/>
          <ac:picMkLst>
            <pc:docMk/>
            <pc:sldMk cId="1189467840" sldId="257"/>
            <ac:picMk id="8" creationId="{63107380-4F35-4E89-8E4A-690B43F0C30A}"/>
          </ac:picMkLst>
        </pc:picChg>
        <pc:picChg chg="mod">
          <ac:chgData name="Haning, Samantha" userId="69ddb99f-7fb5-45c3-b0b3-209db1eaa875" providerId="ADAL" clId="{2B87ECC8-D92C-4B64-8120-9671E08A0535}" dt="2026-03-03T20:03:03.176" v="6" actId="1076"/>
          <ac:picMkLst>
            <pc:docMk/>
            <pc:sldMk cId="1189467840" sldId="257"/>
            <ac:picMk id="12" creationId="{D896AB22-B4F6-4A3F-811C-BF698FE48EE9}"/>
          </ac:picMkLst>
        </pc:picChg>
      </pc:sldChg>
      <pc:sldChg chg="modSp mod">
        <pc:chgData name="Haning, Samantha" userId="69ddb99f-7fb5-45c3-b0b3-209db1eaa875" providerId="ADAL" clId="{2B87ECC8-D92C-4B64-8120-9671E08A0535}" dt="2026-03-03T20:08:25.221" v="37" actId="255"/>
        <pc:sldMkLst>
          <pc:docMk/>
          <pc:sldMk cId="3900822001" sldId="406"/>
        </pc:sldMkLst>
        <pc:spChg chg="mod">
          <ac:chgData name="Haning, Samantha" userId="69ddb99f-7fb5-45c3-b0b3-209db1eaa875" providerId="ADAL" clId="{2B87ECC8-D92C-4B64-8120-9671E08A0535}" dt="2026-03-03T20:08:25.221" v="37" actId="255"/>
          <ac:spMkLst>
            <pc:docMk/>
            <pc:sldMk cId="3900822001" sldId="406"/>
            <ac:spMk id="2" creationId="{5D0E37F6-1A30-4EB0-3638-BF93266B08F5}"/>
          </ac:spMkLst>
        </pc:spChg>
        <pc:spChg chg="mod">
          <ac:chgData name="Haning, Samantha" userId="69ddb99f-7fb5-45c3-b0b3-209db1eaa875" providerId="ADAL" clId="{2B87ECC8-D92C-4B64-8120-9671E08A0535}" dt="2026-03-03T20:07:50.987" v="35" actId="12"/>
          <ac:spMkLst>
            <pc:docMk/>
            <pc:sldMk cId="3900822001" sldId="406"/>
            <ac:spMk id="22" creationId="{E50ABD66-5102-A543-23FA-0E979D212740}"/>
          </ac:spMkLst>
        </pc:spChg>
      </pc:sldChg>
      <pc:sldChg chg="addSp delSp modSp mod ord">
        <pc:chgData name="Haning, Samantha" userId="69ddb99f-7fb5-45c3-b0b3-209db1eaa875" providerId="ADAL" clId="{2B87ECC8-D92C-4B64-8120-9671E08A0535}" dt="2026-03-24T14:29:07.936" v="163" actId="1076"/>
        <pc:sldMkLst>
          <pc:docMk/>
          <pc:sldMk cId="633488889" sldId="411"/>
        </pc:sldMkLst>
        <pc:picChg chg="add mod">
          <ac:chgData name="Haning, Samantha" userId="69ddb99f-7fb5-45c3-b0b3-209db1eaa875" providerId="ADAL" clId="{2B87ECC8-D92C-4B64-8120-9671E08A0535}" dt="2026-03-24T14:29:07.936" v="163" actId="1076"/>
          <ac:picMkLst>
            <pc:docMk/>
            <pc:sldMk cId="633488889" sldId="411"/>
            <ac:picMk id="3" creationId="{6962FBEC-E714-41B3-D061-3D326C4669D1}"/>
          </ac:picMkLst>
        </pc:picChg>
        <pc:picChg chg="del mod">
          <ac:chgData name="Haning, Samantha" userId="69ddb99f-7fb5-45c3-b0b3-209db1eaa875" providerId="ADAL" clId="{2B87ECC8-D92C-4B64-8120-9671E08A0535}" dt="2026-03-24T14:28:55.186" v="159" actId="478"/>
          <ac:picMkLst>
            <pc:docMk/>
            <pc:sldMk cId="633488889" sldId="411"/>
            <ac:picMk id="5" creationId="{3B52AD13-BE79-5814-A3C7-19BC26E4B5C1}"/>
          </ac:picMkLst>
        </pc:picChg>
      </pc:sldChg>
      <pc:sldChg chg="addSp delSp modSp add mod ord">
        <pc:chgData name="Haning, Samantha" userId="69ddb99f-7fb5-45c3-b0b3-209db1eaa875" providerId="ADAL" clId="{2B87ECC8-D92C-4B64-8120-9671E08A0535}" dt="2026-03-24T14:28:47.433" v="158"/>
        <pc:sldMkLst>
          <pc:docMk/>
          <pc:sldMk cId="2106723523" sldId="412"/>
        </pc:sldMkLst>
        <pc:picChg chg="add del">
          <ac:chgData name="Haning, Samantha" userId="69ddb99f-7fb5-45c3-b0b3-209db1eaa875" providerId="ADAL" clId="{2B87ECC8-D92C-4B64-8120-9671E08A0535}" dt="2026-03-24T14:27:40.070" v="153" actId="478"/>
          <ac:picMkLst>
            <pc:docMk/>
            <pc:sldMk cId="2106723523" sldId="412"/>
            <ac:picMk id="2" creationId="{E622740D-1EED-2797-1805-D601E05FF460}"/>
          </ac:picMkLst>
        </pc:picChg>
        <pc:picChg chg="del mod">
          <ac:chgData name="Haning, Samantha" userId="69ddb99f-7fb5-45c3-b0b3-209db1eaa875" providerId="ADAL" clId="{2B87ECC8-D92C-4B64-8120-9671E08A0535}" dt="2026-03-24T14:27:29.820" v="152" actId="478"/>
          <ac:picMkLst>
            <pc:docMk/>
            <pc:sldMk cId="2106723523" sldId="412"/>
            <ac:picMk id="3" creationId="{EC427D4E-0B0F-726A-2519-5591B7FF3595}"/>
          </ac:picMkLst>
        </pc:picChg>
        <pc:picChg chg="add del mod">
          <ac:chgData name="Haning, Samantha" userId="69ddb99f-7fb5-45c3-b0b3-209db1eaa875" providerId="ADAL" clId="{2B87ECC8-D92C-4B64-8120-9671E08A0535}" dt="2026-03-24T14:27:58.310" v="157" actId="478"/>
          <ac:picMkLst>
            <pc:docMk/>
            <pc:sldMk cId="2106723523" sldId="412"/>
            <ac:picMk id="4" creationId="{7EF5A83F-AD74-D2A7-9CFF-412813F6C696}"/>
          </ac:picMkLst>
        </pc:picChg>
        <pc:picChg chg="add">
          <ac:chgData name="Haning, Samantha" userId="69ddb99f-7fb5-45c3-b0b3-209db1eaa875" providerId="ADAL" clId="{2B87ECC8-D92C-4B64-8120-9671E08A0535}" dt="2026-03-24T14:28:47.433" v="158"/>
          <ac:picMkLst>
            <pc:docMk/>
            <pc:sldMk cId="2106723523" sldId="412"/>
            <ac:picMk id="5" creationId="{3CED7FBB-8474-4086-8872-75270F0C97DD}"/>
          </ac:picMkLst>
        </pc:picChg>
      </pc:sldChg>
      <pc:sldChg chg="addSp delSp modSp add mod">
        <pc:chgData name="Haning, Samantha" userId="69ddb99f-7fb5-45c3-b0b3-209db1eaa875" providerId="ADAL" clId="{2B87ECC8-D92C-4B64-8120-9671E08A0535}" dt="2026-03-24T14:34:06.340" v="170" actId="478"/>
        <pc:sldMkLst>
          <pc:docMk/>
          <pc:sldMk cId="3514294670" sldId="413"/>
        </pc:sldMkLst>
        <pc:picChg chg="add mod">
          <ac:chgData name="Haning, Samantha" userId="69ddb99f-7fb5-45c3-b0b3-209db1eaa875" providerId="ADAL" clId="{2B87ECC8-D92C-4B64-8120-9671E08A0535}" dt="2026-03-24T14:33:20.026" v="166" actId="1076"/>
          <ac:picMkLst>
            <pc:docMk/>
            <pc:sldMk cId="3514294670" sldId="413"/>
            <ac:picMk id="2" creationId="{AD1A51D1-9731-0684-4E00-859B927E4F8A}"/>
          </ac:picMkLst>
        </pc:picChg>
        <pc:picChg chg="del mod">
          <ac:chgData name="Haning, Samantha" userId="69ddb99f-7fb5-45c3-b0b3-209db1eaa875" providerId="ADAL" clId="{2B87ECC8-D92C-4B64-8120-9671E08A0535}" dt="2026-03-24T14:34:06.340" v="170" actId="478"/>
          <ac:picMkLst>
            <pc:docMk/>
            <pc:sldMk cId="3514294670" sldId="413"/>
            <ac:picMk id="7" creationId="{0BAC7EE3-8B72-2EF4-ADEF-02A263BEDE85}"/>
          </ac:picMkLst>
        </pc:picChg>
      </pc:sldChg>
      <pc:sldChg chg="add">
        <pc:chgData name="Haning, Samantha" userId="69ddb99f-7fb5-45c3-b0b3-209db1eaa875" providerId="ADAL" clId="{2B87ECC8-D92C-4B64-8120-9671E08A0535}" dt="2026-03-24T14:21:49.920" v="149"/>
        <pc:sldMkLst>
          <pc:docMk/>
          <pc:sldMk cId="821351473" sldId="2147481029"/>
        </pc:sldMkLst>
      </pc:sldChg>
      <pc:sldChg chg="delSp modSp add mod">
        <pc:chgData name="Haning, Samantha" userId="69ddb99f-7fb5-45c3-b0b3-209db1eaa875" providerId="ADAL" clId="{2B87ECC8-D92C-4B64-8120-9671E08A0535}" dt="2026-03-24T14:33:31.244" v="169" actId="1076"/>
        <pc:sldMkLst>
          <pc:docMk/>
          <pc:sldMk cId="3554775779" sldId="2147481030"/>
        </pc:sldMkLst>
        <pc:picChg chg="del">
          <ac:chgData name="Haning, Samantha" userId="69ddb99f-7fb5-45c3-b0b3-209db1eaa875" providerId="ADAL" clId="{2B87ECC8-D92C-4B64-8120-9671E08A0535}" dt="2026-03-24T14:33:27.509" v="168" actId="478"/>
          <ac:picMkLst>
            <pc:docMk/>
            <pc:sldMk cId="3554775779" sldId="2147481030"/>
            <ac:picMk id="2" creationId="{80084D73-7CF9-39AE-B216-9072A7639ECE}"/>
          </ac:picMkLst>
        </pc:picChg>
        <pc:picChg chg="mod">
          <ac:chgData name="Haning, Samantha" userId="69ddb99f-7fb5-45c3-b0b3-209db1eaa875" providerId="ADAL" clId="{2B87ECC8-D92C-4B64-8120-9671E08A0535}" dt="2026-03-24T14:33:31.244" v="169" actId="1076"/>
          <ac:picMkLst>
            <pc:docMk/>
            <pc:sldMk cId="3554775779" sldId="2147481030"/>
            <ac:picMk id="7" creationId="{BF6992E4-F2EC-96F0-3485-1D795998E663}"/>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39446A4-ED03-C04B-9A78-8D2D4F7A3082}" type="datetimeFigureOut">
              <a:rPr lang="en-US" smtClean="0"/>
              <a:pPr/>
              <a:t>3/24/2026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8CB877C-1B60-6D47-ADDA-07DCB90FE07A}" type="slidenum">
              <a:rPr lang="en-US" smtClean="0"/>
              <a:pPr/>
              <a:t>‹#›</a:t>
            </a:fld>
            <a:endParaRPr lang="en-US"/>
          </a:p>
        </p:txBody>
      </p:sp>
    </p:spTree>
    <p:extLst>
      <p:ext uri="{BB962C8B-B14F-4D97-AF65-F5344CB8AC3E}">
        <p14:creationId xmlns:p14="http://schemas.microsoft.com/office/powerpoint/2010/main" val="428465656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anose="020B0604020202020204" pitchFamily="34" charset="0"/>
                <a:cs typeface="Arial" panose="020B0604020202020204" pitchFamily="34" charset="0"/>
                <a:sym typeface="Arial" panose="020B0604020202020204" pitchFamily="34" charset="0"/>
              </a:defRPr>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anose="020B0604020202020204" pitchFamily="34" charset="0"/>
                <a:cs typeface="Arial" panose="020B0604020202020204" pitchFamily="34" charset="0"/>
                <a:sym typeface="Arial" panose="020B0604020202020204" pitchFamily="34" charset="0"/>
              </a:defRPr>
            </a:lvl1pPr>
          </a:lstStyle>
          <a:p>
            <a:fld id="{7B01538A-CC32-AB49-9B05-96BAF4577D67}" type="datetimeFigureOut">
              <a:rPr lang="en-US" smtClean="0"/>
              <a:pPr/>
              <a:t>3/24/2026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latin typeface="Arial" panose="020B0604020202020204" pitchFamily="34" charset="0"/>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anose="020B0604020202020204" pitchFamily="34" charset="0"/>
                <a:cs typeface="Arial" panose="020B0604020202020204" pitchFamily="34" charset="0"/>
                <a:sym typeface="Arial" panose="020B0604020202020204"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anose="020B0604020202020204" pitchFamily="34" charset="0"/>
                <a:cs typeface="Arial" panose="020B0604020202020204" pitchFamily="34" charset="0"/>
                <a:sym typeface="Arial" panose="020B0604020202020204" pitchFamily="34" charset="0"/>
              </a:defRPr>
            </a:lvl1pPr>
          </a:lstStyle>
          <a:p>
            <a:fld id="{D8E150B7-9065-2643-A249-74318BBDE96D}" type="slidenum">
              <a:rPr lang="en-US" smtClean="0"/>
              <a:pPr/>
              <a:t>‹#›</a:t>
            </a:fld>
            <a:endParaRPr lang="en-US"/>
          </a:p>
        </p:txBody>
      </p:sp>
    </p:spTree>
    <p:extLst>
      <p:ext uri="{BB962C8B-B14F-4D97-AF65-F5344CB8AC3E}">
        <p14:creationId xmlns:p14="http://schemas.microsoft.com/office/powerpoint/2010/main" val="3464691829"/>
      </p:ext>
    </p:extLst>
  </p:cSld>
  <p:clrMap bg1="lt1" tx1="dk1" bg2="lt2" tx2="dk2" accent1="accent1" accent2="accent2" accent3="accent3" accent4="accent4" accent5="accent5" accent6="accent6" hlink="hlink" folHlink="folHlink"/>
  <p:hf hdr="0" ftr="0" dt="0"/>
  <p:notesStyle>
    <a:lvl1pPr marL="0" algn="l" defTabSz="457189" rtl="0" eaLnBrk="1" latinLnBrk="0" hangingPunct="1">
      <a:defRPr sz="1200" kern="1200">
        <a:solidFill>
          <a:schemeClr val="tx1"/>
        </a:solidFill>
        <a:latin typeface="Arial" panose="020B0604020202020204" pitchFamily="34" charset="0"/>
        <a:ea typeface="+mn-ea"/>
        <a:cs typeface="Arial" panose="020B0604020202020204" pitchFamily="34" charset="0"/>
        <a:sym typeface="Arial" panose="020B0604020202020204" pitchFamily="34" charset="0"/>
      </a:defRPr>
    </a:lvl1pPr>
    <a:lvl2pPr marL="457189" algn="l" defTabSz="457189" rtl="0" eaLnBrk="1" latinLnBrk="0" hangingPunct="1">
      <a:defRPr sz="1200" kern="1200">
        <a:solidFill>
          <a:schemeClr val="tx1"/>
        </a:solidFill>
        <a:latin typeface="Arial" panose="020B0604020202020204" pitchFamily="34" charset="0"/>
        <a:ea typeface="+mn-ea"/>
        <a:cs typeface="Arial" panose="020B0604020202020204" pitchFamily="34" charset="0"/>
        <a:sym typeface="Arial" panose="020B0604020202020204" pitchFamily="34" charset="0"/>
      </a:defRPr>
    </a:lvl2pPr>
    <a:lvl3pPr marL="914377" algn="l" defTabSz="457189" rtl="0" eaLnBrk="1" latinLnBrk="0" hangingPunct="1">
      <a:defRPr sz="1200" kern="1200">
        <a:solidFill>
          <a:schemeClr val="tx1"/>
        </a:solidFill>
        <a:latin typeface="Arial" panose="020B0604020202020204" pitchFamily="34" charset="0"/>
        <a:ea typeface="+mn-ea"/>
        <a:cs typeface="Arial" panose="020B0604020202020204" pitchFamily="34" charset="0"/>
        <a:sym typeface="Arial" panose="020B0604020202020204" pitchFamily="34" charset="0"/>
      </a:defRPr>
    </a:lvl3pPr>
    <a:lvl4pPr marL="1371566" algn="l" defTabSz="457189" rtl="0" eaLnBrk="1" latinLnBrk="0" hangingPunct="1">
      <a:defRPr sz="1200" kern="1200">
        <a:solidFill>
          <a:schemeClr val="tx1"/>
        </a:solidFill>
        <a:latin typeface="Arial" panose="020B0604020202020204" pitchFamily="34" charset="0"/>
        <a:ea typeface="+mn-ea"/>
        <a:cs typeface="Arial" panose="020B0604020202020204" pitchFamily="34" charset="0"/>
        <a:sym typeface="Arial" panose="020B0604020202020204" pitchFamily="34" charset="0"/>
      </a:defRPr>
    </a:lvl4pPr>
    <a:lvl5pPr marL="1828754" algn="l" defTabSz="457189" rtl="0" eaLnBrk="1" latinLnBrk="0" hangingPunct="1">
      <a:defRPr sz="1200" kern="1200">
        <a:solidFill>
          <a:schemeClr val="tx1"/>
        </a:solidFill>
        <a:latin typeface="Arial" panose="020B0604020202020204" pitchFamily="34" charset="0"/>
        <a:ea typeface="+mn-ea"/>
        <a:cs typeface="Arial" panose="020B0604020202020204" pitchFamily="34" charset="0"/>
        <a:sym typeface="Arial" panose="020B0604020202020204" pitchFamily="34" charset="0"/>
      </a:defRPr>
    </a:lvl5pPr>
    <a:lvl6pPr marL="2285943" algn="l" defTabSz="457189" rtl="0" eaLnBrk="1" latinLnBrk="0" hangingPunct="1">
      <a:defRPr sz="1200" kern="1200">
        <a:solidFill>
          <a:schemeClr val="tx1"/>
        </a:solidFill>
        <a:latin typeface="+mn-lt"/>
        <a:ea typeface="+mn-ea"/>
        <a:cs typeface="+mn-cs"/>
      </a:defRPr>
    </a:lvl6pPr>
    <a:lvl7pPr marL="2743131" algn="l" defTabSz="457189" rtl="0" eaLnBrk="1" latinLnBrk="0" hangingPunct="1">
      <a:defRPr sz="1200" kern="1200">
        <a:solidFill>
          <a:schemeClr val="tx1"/>
        </a:solidFill>
        <a:latin typeface="+mn-lt"/>
        <a:ea typeface="+mn-ea"/>
        <a:cs typeface="+mn-cs"/>
      </a:defRPr>
    </a:lvl7pPr>
    <a:lvl8pPr marL="3200320" algn="l" defTabSz="457189" rtl="0" eaLnBrk="1" latinLnBrk="0" hangingPunct="1">
      <a:defRPr sz="1200" kern="1200">
        <a:solidFill>
          <a:schemeClr val="tx1"/>
        </a:solidFill>
        <a:latin typeface="+mn-lt"/>
        <a:ea typeface="+mn-ea"/>
        <a:cs typeface="+mn-cs"/>
      </a:defRPr>
    </a:lvl8pPr>
    <a:lvl9pPr marL="3657509" algn="l" defTabSz="457189"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Introduce yourself, the topic, and set the tone for why visual communication matters in EHS.</a:t>
            </a:r>
          </a:p>
        </p:txBody>
      </p:sp>
      <p:sp>
        <p:nvSpPr>
          <p:cNvPr id="4" name="Slide Number Placeholder 3"/>
          <p:cNvSpPr>
            <a:spLocks noGrp="1"/>
          </p:cNvSpPr>
          <p:nvPr>
            <p:ph type="sldNum" sz="quarter" idx="5"/>
          </p:nvPr>
        </p:nvSpPr>
        <p:spPr/>
        <p:txBody>
          <a:bodyPr/>
          <a:lstStyle/>
          <a:p>
            <a:fld id="{D8E150B7-9065-2643-A249-74318BBDE96D}" type="slidenum">
              <a:rPr lang="en-US" smtClean="0"/>
              <a:pPr/>
              <a:t>1</a:t>
            </a:fld>
            <a:endParaRPr lang="en-US"/>
          </a:p>
        </p:txBody>
      </p:sp>
    </p:spTree>
    <p:extLst>
      <p:ext uri="{BB962C8B-B14F-4D97-AF65-F5344CB8AC3E}">
        <p14:creationId xmlns:p14="http://schemas.microsoft.com/office/powerpoint/2010/main" val="35007639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E89347-D289-752E-A428-5AE6F5A315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8BCAD0-4845-12D0-96C2-3748D58FF3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642D30-7B48-C24A-8E53-F22353D547E2}"/>
              </a:ext>
            </a:extLst>
          </p:cNvPr>
          <p:cNvSpPr>
            <a:spLocks noGrp="1"/>
          </p:cNvSpPr>
          <p:nvPr>
            <p:ph type="body" idx="1"/>
          </p:nvPr>
        </p:nvSpPr>
        <p:spPr/>
        <p:txBody>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lang="en-US" dirty="0"/>
              <a:t>Despite having valuable data, many organizations struggle to communicate it effectively. This slide highlights common pitfalls that hinder understanding.</a:t>
            </a:r>
          </a:p>
          <a:p>
            <a:endParaRPr lang="en-US" dirty="0"/>
          </a:p>
        </p:txBody>
      </p:sp>
      <p:sp>
        <p:nvSpPr>
          <p:cNvPr id="4" name="Slide Number Placeholder 3">
            <a:extLst>
              <a:ext uri="{FF2B5EF4-FFF2-40B4-BE49-F238E27FC236}">
                <a16:creationId xmlns:a16="http://schemas.microsoft.com/office/drawing/2014/main" id="{5EF1872B-F8FB-50E7-F2CD-D569BF8C9DA9}"/>
              </a:ext>
            </a:extLst>
          </p:cNvPr>
          <p:cNvSpPr>
            <a:spLocks noGrp="1"/>
          </p:cNvSpPr>
          <p:nvPr>
            <p:ph type="sldNum" sz="quarter" idx="5"/>
          </p:nvPr>
        </p:nvSpPr>
        <p:spPr/>
        <p:txBody>
          <a:bodyPr/>
          <a:lstStyle/>
          <a:p>
            <a:fld id="{D8E150B7-9065-2643-A249-74318BBDE96D}" type="slidenum">
              <a:rPr lang="en-US" smtClean="0"/>
              <a:pPr/>
              <a:t>11</a:t>
            </a:fld>
            <a:endParaRPr lang="en-US"/>
          </a:p>
        </p:txBody>
      </p:sp>
    </p:spTree>
    <p:extLst>
      <p:ext uri="{BB962C8B-B14F-4D97-AF65-F5344CB8AC3E}">
        <p14:creationId xmlns:p14="http://schemas.microsoft.com/office/powerpoint/2010/main" val="40496640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DAB28D-8A1E-4D80-1D3D-9D43BD3682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81A660-1CDF-90AA-D6C9-1DAF94D958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459110-6B53-EF54-D918-922742E09A7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FB88BD-08C7-0CF0-D76E-75F1A9AF5C3C}"/>
              </a:ext>
            </a:extLst>
          </p:cNvPr>
          <p:cNvSpPr>
            <a:spLocks noGrp="1"/>
          </p:cNvSpPr>
          <p:nvPr>
            <p:ph type="sldNum" sz="quarter" idx="5"/>
          </p:nvPr>
        </p:nvSpPr>
        <p:spPr/>
        <p:txBody>
          <a:bodyPr/>
          <a:lstStyle/>
          <a:p>
            <a:fld id="{D8E150B7-9065-2643-A249-74318BBDE96D}" type="slidenum">
              <a:rPr lang="en-US" smtClean="0"/>
              <a:pPr/>
              <a:t>12</a:t>
            </a:fld>
            <a:endParaRPr lang="en-US"/>
          </a:p>
        </p:txBody>
      </p:sp>
    </p:spTree>
    <p:extLst>
      <p:ext uri="{BB962C8B-B14F-4D97-AF65-F5344CB8AC3E}">
        <p14:creationId xmlns:p14="http://schemas.microsoft.com/office/powerpoint/2010/main" val="20808356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A92897-A83A-B4F9-3EFF-43B7E6E1AF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B3CDAE-711D-1C89-7F39-9EA1152653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62CECC-CF54-BD7D-0BA6-3F9046F5361F}"/>
              </a:ext>
            </a:extLst>
          </p:cNvPr>
          <p:cNvSpPr>
            <a:spLocks noGrp="1"/>
          </p:cNvSpPr>
          <p:nvPr>
            <p:ph type="body" idx="1"/>
          </p:nvPr>
        </p:nvSpPr>
        <p:spPr/>
        <p:txBody>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lang="en-US" dirty="0"/>
              <a:t>Here are some effective visualization techniques. Each method serves a different purpose, from tracking trends to highlighting risk areas.</a:t>
            </a:r>
          </a:p>
          <a:p>
            <a:endParaRPr lang="en-US" dirty="0"/>
          </a:p>
        </p:txBody>
      </p:sp>
      <p:sp>
        <p:nvSpPr>
          <p:cNvPr id="4" name="Slide Number Placeholder 3">
            <a:extLst>
              <a:ext uri="{FF2B5EF4-FFF2-40B4-BE49-F238E27FC236}">
                <a16:creationId xmlns:a16="http://schemas.microsoft.com/office/drawing/2014/main" id="{8474DBB2-1A8F-3E40-651E-6E6DD99F6449}"/>
              </a:ext>
            </a:extLst>
          </p:cNvPr>
          <p:cNvSpPr>
            <a:spLocks noGrp="1"/>
          </p:cNvSpPr>
          <p:nvPr>
            <p:ph type="sldNum" sz="quarter" idx="5"/>
          </p:nvPr>
        </p:nvSpPr>
        <p:spPr/>
        <p:txBody>
          <a:bodyPr/>
          <a:lstStyle/>
          <a:p>
            <a:fld id="{D8E150B7-9065-2643-A249-74318BBDE96D}" type="slidenum">
              <a:rPr lang="en-US" smtClean="0"/>
              <a:pPr/>
              <a:t>13</a:t>
            </a:fld>
            <a:endParaRPr lang="en-US"/>
          </a:p>
        </p:txBody>
      </p:sp>
    </p:spTree>
    <p:extLst>
      <p:ext uri="{BB962C8B-B14F-4D97-AF65-F5344CB8AC3E}">
        <p14:creationId xmlns:p14="http://schemas.microsoft.com/office/powerpoint/2010/main" val="30075575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764BC7-B706-424D-31EE-19226561C0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8F47C1-C37B-9216-8F6F-32D23F56E1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DBB732-AA94-4D53-15DC-6E893F51B7A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4062D11-2854-0009-A420-C9F550608F1B}"/>
              </a:ext>
            </a:extLst>
          </p:cNvPr>
          <p:cNvSpPr>
            <a:spLocks noGrp="1"/>
          </p:cNvSpPr>
          <p:nvPr>
            <p:ph type="sldNum" sz="quarter" idx="5"/>
          </p:nvPr>
        </p:nvSpPr>
        <p:spPr/>
        <p:txBody>
          <a:bodyPr/>
          <a:lstStyle/>
          <a:p>
            <a:fld id="{D8E150B7-9065-2643-A249-74318BBDE96D}" type="slidenum">
              <a:rPr lang="en-US" smtClean="0"/>
              <a:pPr/>
              <a:t>14</a:t>
            </a:fld>
            <a:endParaRPr lang="en-US"/>
          </a:p>
        </p:txBody>
      </p:sp>
    </p:spTree>
    <p:extLst>
      <p:ext uri="{BB962C8B-B14F-4D97-AF65-F5344CB8AC3E}">
        <p14:creationId xmlns:p14="http://schemas.microsoft.com/office/powerpoint/2010/main" val="26064387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3C7A14-222C-F203-86C1-E27CFBD45C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DF483E-12B3-2525-E802-72F8F5E7E0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EC76FA-B597-EFAC-A96C-207DA2D5C08F}"/>
              </a:ext>
            </a:extLst>
          </p:cNvPr>
          <p:cNvSpPr>
            <a:spLocks noGrp="1"/>
          </p:cNvSpPr>
          <p:nvPr>
            <p:ph type="body" idx="1"/>
          </p:nvPr>
        </p:nvSpPr>
        <p:spPr/>
        <p:txBody>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lang="en-US" dirty="0"/>
              <a:t>There are many tools available for creating EHS visuals. Choose one that integrates well with your data sources and supports real-time updates.</a:t>
            </a:r>
          </a:p>
          <a:p>
            <a:pPr marL="0" marR="0" lvl="0" indent="0" algn="l" defTabSz="457189" rtl="0" eaLnBrk="1" fontAlgn="auto" latinLnBrk="0" hangingPunct="1">
              <a:lnSpc>
                <a:spcPct val="100000"/>
              </a:lnSpc>
              <a:spcBef>
                <a:spcPts val="0"/>
              </a:spcBef>
              <a:spcAft>
                <a:spcPts val="0"/>
              </a:spcAft>
              <a:buClrTx/>
              <a:buSzTx/>
              <a:buFontTx/>
              <a:buNone/>
              <a:tabLst/>
              <a:defRPr/>
            </a:pPr>
            <a:endParaRPr lang="en-US" dirty="0"/>
          </a:p>
          <a:p>
            <a:pPr marL="0" marR="0" lvl="0" indent="0" algn="l" defTabSz="457189" rtl="0" eaLnBrk="1" fontAlgn="auto" latinLnBrk="0" hangingPunct="1">
              <a:lnSpc>
                <a:spcPct val="100000"/>
              </a:lnSpc>
              <a:spcBef>
                <a:spcPts val="0"/>
              </a:spcBef>
              <a:spcAft>
                <a:spcPts val="0"/>
              </a:spcAft>
              <a:buClrTx/>
              <a:buSzTx/>
              <a:buFontTx/>
              <a:buNone/>
              <a:tabLst/>
              <a:defRPr/>
            </a:pPr>
            <a:r>
              <a:rPr lang="en-US" dirty="0"/>
              <a:t>Do this as a voiceover when displaying the demo.</a:t>
            </a:r>
          </a:p>
          <a:p>
            <a:endParaRPr lang="en-US" dirty="0"/>
          </a:p>
        </p:txBody>
      </p:sp>
      <p:sp>
        <p:nvSpPr>
          <p:cNvPr id="4" name="Slide Number Placeholder 3">
            <a:extLst>
              <a:ext uri="{FF2B5EF4-FFF2-40B4-BE49-F238E27FC236}">
                <a16:creationId xmlns:a16="http://schemas.microsoft.com/office/drawing/2014/main" id="{F59A9496-9437-6FD3-F6C7-6C73680EAA10}"/>
              </a:ext>
            </a:extLst>
          </p:cNvPr>
          <p:cNvSpPr>
            <a:spLocks noGrp="1"/>
          </p:cNvSpPr>
          <p:nvPr>
            <p:ph type="sldNum" sz="quarter" idx="5"/>
          </p:nvPr>
        </p:nvSpPr>
        <p:spPr/>
        <p:txBody>
          <a:bodyPr/>
          <a:lstStyle/>
          <a:p>
            <a:fld id="{D8E150B7-9065-2643-A249-74318BBDE96D}" type="slidenum">
              <a:rPr lang="en-US" smtClean="0"/>
              <a:pPr/>
              <a:t>19</a:t>
            </a:fld>
            <a:endParaRPr lang="en-US"/>
          </a:p>
        </p:txBody>
      </p:sp>
    </p:spTree>
    <p:extLst>
      <p:ext uri="{BB962C8B-B14F-4D97-AF65-F5344CB8AC3E}">
        <p14:creationId xmlns:p14="http://schemas.microsoft.com/office/powerpoint/2010/main" val="8268148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10A6F-FF24-E668-C7BD-29C408E0C5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B1B152-AC91-B14A-018F-AFD3495301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708D9E-E923-E36D-4ED5-3BBF54F9583F}"/>
              </a:ext>
            </a:extLst>
          </p:cNvPr>
          <p:cNvSpPr>
            <a:spLocks noGrp="1"/>
          </p:cNvSpPr>
          <p:nvPr>
            <p:ph type="body" idx="1"/>
          </p:nvPr>
        </p:nvSpPr>
        <p:spPr/>
        <p:txBody>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lang="en-US" dirty="0"/>
              <a:t>To conclude, EHS data is powerful when communicated effectively. Invest in the right tools and practices to make your data work for you.</a:t>
            </a:r>
          </a:p>
          <a:p>
            <a:endParaRPr lang="en-US" dirty="0"/>
          </a:p>
        </p:txBody>
      </p:sp>
      <p:sp>
        <p:nvSpPr>
          <p:cNvPr id="4" name="Slide Number Placeholder 3">
            <a:extLst>
              <a:ext uri="{FF2B5EF4-FFF2-40B4-BE49-F238E27FC236}">
                <a16:creationId xmlns:a16="http://schemas.microsoft.com/office/drawing/2014/main" id="{75166E28-34AB-250C-7989-8BEBBFECFAFA}"/>
              </a:ext>
            </a:extLst>
          </p:cNvPr>
          <p:cNvSpPr>
            <a:spLocks noGrp="1"/>
          </p:cNvSpPr>
          <p:nvPr>
            <p:ph type="sldNum" sz="quarter" idx="5"/>
          </p:nvPr>
        </p:nvSpPr>
        <p:spPr/>
        <p:txBody>
          <a:bodyPr/>
          <a:lstStyle/>
          <a:p>
            <a:fld id="{D8E150B7-9065-2643-A249-74318BBDE96D}" type="slidenum">
              <a:rPr lang="en-US" smtClean="0"/>
              <a:pPr/>
              <a:t>20</a:t>
            </a:fld>
            <a:endParaRPr lang="en-US"/>
          </a:p>
        </p:txBody>
      </p:sp>
    </p:spTree>
    <p:extLst>
      <p:ext uri="{BB962C8B-B14F-4D97-AF65-F5344CB8AC3E}">
        <p14:creationId xmlns:p14="http://schemas.microsoft.com/office/powerpoint/2010/main" val="24167004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04D307-1BA9-5486-5556-B96B6B73C2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F70ABD-8AFC-59CC-9D7D-A7E8FE5824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3381D7-1970-D515-BCF5-A2BC46C1A59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8B4EAE9-E2C4-0FF1-C3C1-98E756B23CEF}"/>
              </a:ext>
            </a:extLst>
          </p:cNvPr>
          <p:cNvSpPr>
            <a:spLocks noGrp="1"/>
          </p:cNvSpPr>
          <p:nvPr>
            <p:ph type="sldNum" sz="quarter" idx="5"/>
          </p:nvPr>
        </p:nvSpPr>
        <p:spPr/>
        <p:txBody>
          <a:bodyPr/>
          <a:lstStyle/>
          <a:p>
            <a:fld id="{D8E150B7-9065-2643-A249-74318BBDE96D}" type="slidenum">
              <a:rPr lang="en-US" smtClean="0"/>
              <a:pPr/>
              <a:t>21</a:t>
            </a:fld>
            <a:endParaRPr lang="en-US"/>
          </a:p>
        </p:txBody>
      </p:sp>
    </p:spTree>
    <p:extLst>
      <p:ext uri="{BB962C8B-B14F-4D97-AF65-F5344CB8AC3E}">
        <p14:creationId xmlns:p14="http://schemas.microsoft.com/office/powerpoint/2010/main" val="37578711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Briefly share your background and connect your experiences to the importance of good data design.</a:t>
            </a:r>
          </a:p>
        </p:txBody>
      </p:sp>
      <p:sp>
        <p:nvSpPr>
          <p:cNvPr id="4" name="Slide Number Placeholder 3"/>
          <p:cNvSpPr>
            <a:spLocks noGrp="1"/>
          </p:cNvSpPr>
          <p:nvPr>
            <p:ph type="sldNum" sz="quarter" idx="5"/>
          </p:nvPr>
        </p:nvSpPr>
        <p:spPr/>
        <p:txBody>
          <a:bodyPr/>
          <a:lstStyle/>
          <a:p>
            <a:fld id="{D8E150B7-9065-2643-A249-74318BBDE96D}" type="slidenum">
              <a:rPr lang="en-US" smtClean="0"/>
              <a:pPr/>
              <a:t>2</a:t>
            </a:fld>
            <a:endParaRPr lang="en-US"/>
          </a:p>
        </p:txBody>
      </p:sp>
    </p:spTree>
    <p:extLst>
      <p:ext uri="{BB962C8B-B14F-4D97-AF65-F5344CB8AC3E}">
        <p14:creationId xmlns:p14="http://schemas.microsoft.com/office/powerpoint/2010/main" val="36122691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8E150B7-9065-2643-A249-74318BBDE96D}" type="slidenum">
              <a:rPr lang="en-US" smtClean="0"/>
              <a:pPr/>
              <a:t>3</a:t>
            </a:fld>
            <a:endParaRPr lang="en-US"/>
          </a:p>
        </p:txBody>
      </p:sp>
    </p:spTree>
    <p:extLst>
      <p:ext uri="{BB962C8B-B14F-4D97-AF65-F5344CB8AC3E}">
        <p14:creationId xmlns:p14="http://schemas.microsoft.com/office/powerpoint/2010/main" val="35363813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8E150B7-9065-2643-A249-74318BBDE96D}" type="slidenum">
              <a:rPr lang="en-US" smtClean="0"/>
              <a:pPr/>
              <a:t>4</a:t>
            </a:fld>
            <a:endParaRPr lang="en-US"/>
          </a:p>
        </p:txBody>
      </p:sp>
    </p:spTree>
    <p:extLst>
      <p:ext uri="{BB962C8B-B14F-4D97-AF65-F5344CB8AC3E}">
        <p14:creationId xmlns:p14="http://schemas.microsoft.com/office/powerpoint/2010/main" val="23527041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823C5-C9AA-36B2-43C7-143C150458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F5358F-1FE2-4FFF-E8B1-AAB9F3D1C9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39A57F-F90E-E2BE-CB8F-C1C81E10E4F0}"/>
              </a:ext>
            </a:extLst>
          </p:cNvPr>
          <p:cNvSpPr>
            <a:spLocks noGrp="1"/>
          </p:cNvSpPr>
          <p:nvPr>
            <p:ph type="body" idx="1"/>
          </p:nvPr>
        </p:nvSpPr>
        <p:spPr/>
        <p:txBody>
          <a:bodyPr/>
          <a:lstStyle/>
          <a:p>
            <a:r>
              <a:t>Explain why EHS data matters and how it supports business performance and compliance.</a:t>
            </a:r>
          </a:p>
        </p:txBody>
      </p:sp>
      <p:sp>
        <p:nvSpPr>
          <p:cNvPr id="4" name="Slide Number Placeholder 3">
            <a:extLst>
              <a:ext uri="{FF2B5EF4-FFF2-40B4-BE49-F238E27FC236}">
                <a16:creationId xmlns:a16="http://schemas.microsoft.com/office/drawing/2014/main" id="{5DAA1183-84EE-8CE6-157A-9C2DEA7FA908}"/>
              </a:ext>
            </a:extLst>
          </p:cNvPr>
          <p:cNvSpPr>
            <a:spLocks noGrp="1"/>
          </p:cNvSpPr>
          <p:nvPr>
            <p:ph type="sldNum" sz="quarter" idx="5"/>
          </p:nvPr>
        </p:nvSpPr>
        <p:spPr/>
        <p:txBody>
          <a:bodyPr/>
          <a:lstStyle/>
          <a:p>
            <a:fld id="{D8E150B7-9065-2643-A249-74318BBDE96D}" type="slidenum">
              <a:rPr lang="en-US" smtClean="0"/>
              <a:pPr/>
              <a:t>5</a:t>
            </a:fld>
            <a:endParaRPr lang="en-US"/>
          </a:p>
        </p:txBody>
      </p:sp>
    </p:spTree>
    <p:extLst>
      <p:ext uri="{BB962C8B-B14F-4D97-AF65-F5344CB8AC3E}">
        <p14:creationId xmlns:p14="http://schemas.microsoft.com/office/powerpoint/2010/main" val="33862855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D9420-86D6-FEA2-C3F3-6F164CB386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561284-F05F-09ED-7C23-0EF395F603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C88BD5-9C14-F657-379B-C8844C9F4AD0}"/>
              </a:ext>
            </a:extLst>
          </p:cNvPr>
          <p:cNvSpPr>
            <a:spLocks noGrp="1"/>
          </p:cNvSpPr>
          <p:nvPr>
            <p:ph type="body" idx="1"/>
          </p:nvPr>
        </p:nvSpPr>
        <p:spPr/>
        <p:txBody>
          <a:bodyPr/>
          <a:lstStyle/>
          <a:p>
            <a:r>
              <a:t>Discuss how observations turn into actions and why accurate data capture is essential.</a:t>
            </a:r>
          </a:p>
        </p:txBody>
      </p:sp>
      <p:sp>
        <p:nvSpPr>
          <p:cNvPr id="4" name="Slide Number Placeholder 3">
            <a:extLst>
              <a:ext uri="{FF2B5EF4-FFF2-40B4-BE49-F238E27FC236}">
                <a16:creationId xmlns:a16="http://schemas.microsoft.com/office/drawing/2014/main" id="{A153BA09-1935-392A-A097-7FA11EA226D3}"/>
              </a:ext>
            </a:extLst>
          </p:cNvPr>
          <p:cNvSpPr>
            <a:spLocks noGrp="1"/>
          </p:cNvSpPr>
          <p:nvPr>
            <p:ph type="sldNum" sz="quarter" idx="5"/>
          </p:nvPr>
        </p:nvSpPr>
        <p:spPr/>
        <p:txBody>
          <a:bodyPr/>
          <a:lstStyle/>
          <a:p>
            <a:fld id="{D8E150B7-9065-2643-A249-74318BBDE96D}" type="slidenum">
              <a:rPr lang="en-US" smtClean="0"/>
              <a:pPr/>
              <a:t>6</a:t>
            </a:fld>
            <a:endParaRPr lang="en-US"/>
          </a:p>
        </p:txBody>
      </p:sp>
    </p:spTree>
    <p:extLst>
      <p:ext uri="{BB962C8B-B14F-4D97-AF65-F5344CB8AC3E}">
        <p14:creationId xmlns:p14="http://schemas.microsoft.com/office/powerpoint/2010/main" val="19366809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21FA50-2206-26A8-2425-8F48F7EC26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8033B1-A45B-D2DE-E1D7-E37C17E302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8DBD2D-FBB7-2A80-33BC-9BC7267D4AB3}"/>
              </a:ext>
            </a:extLst>
          </p:cNvPr>
          <p:cNvSpPr>
            <a:spLocks noGrp="1"/>
          </p:cNvSpPr>
          <p:nvPr>
            <p:ph type="body" idx="1"/>
          </p:nvPr>
        </p:nvSpPr>
        <p:spPr/>
        <p:txBody>
          <a:bodyPr/>
          <a:lstStyle/>
          <a:p>
            <a:r>
              <a:t>Expand on incident vs behavior data and how both feed proactive risk reduction.</a:t>
            </a:r>
          </a:p>
        </p:txBody>
      </p:sp>
      <p:sp>
        <p:nvSpPr>
          <p:cNvPr id="4" name="Slide Number Placeholder 3">
            <a:extLst>
              <a:ext uri="{FF2B5EF4-FFF2-40B4-BE49-F238E27FC236}">
                <a16:creationId xmlns:a16="http://schemas.microsoft.com/office/drawing/2014/main" id="{AC7A74A9-E9C6-6A25-F700-E9F4A5B3E023}"/>
              </a:ext>
            </a:extLst>
          </p:cNvPr>
          <p:cNvSpPr>
            <a:spLocks noGrp="1"/>
          </p:cNvSpPr>
          <p:nvPr>
            <p:ph type="sldNum" sz="quarter" idx="5"/>
          </p:nvPr>
        </p:nvSpPr>
        <p:spPr/>
        <p:txBody>
          <a:bodyPr/>
          <a:lstStyle/>
          <a:p>
            <a:fld id="{D8E150B7-9065-2643-A249-74318BBDE96D}" type="slidenum">
              <a:rPr lang="en-US" smtClean="0"/>
              <a:pPr/>
              <a:t>7</a:t>
            </a:fld>
            <a:endParaRPr lang="en-US"/>
          </a:p>
        </p:txBody>
      </p:sp>
    </p:spTree>
    <p:extLst>
      <p:ext uri="{BB962C8B-B14F-4D97-AF65-F5344CB8AC3E}">
        <p14:creationId xmlns:p14="http://schemas.microsoft.com/office/powerpoint/2010/main" val="41269888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31A15-F0F0-DF16-E2EE-F260D60D25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F6454B-30C7-EC26-BE4C-87EBEFBA31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3F10C2-9AE2-4C54-E1F3-67480CD5127B}"/>
              </a:ext>
            </a:extLst>
          </p:cNvPr>
          <p:cNvSpPr>
            <a:spLocks noGrp="1"/>
          </p:cNvSpPr>
          <p:nvPr>
            <p:ph type="body" idx="1"/>
          </p:nvPr>
        </p:nvSpPr>
        <p:spPr/>
        <p:txBody>
          <a:bodyPr/>
          <a:lstStyle/>
          <a:p>
            <a:r>
              <a:rPr lang="en-US" dirty="0"/>
              <a:t>Raw data is hard to read and digest, visualization creates something easy to understand</a:t>
            </a:r>
          </a:p>
        </p:txBody>
      </p:sp>
      <p:sp>
        <p:nvSpPr>
          <p:cNvPr id="4" name="Slide Number Placeholder 3">
            <a:extLst>
              <a:ext uri="{FF2B5EF4-FFF2-40B4-BE49-F238E27FC236}">
                <a16:creationId xmlns:a16="http://schemas.microsoft.com/office/drawing/2014/main" id="{D3F4C191-17F0-0FC4-6D33-499863406222}"/>
              </a:ext>
            </a:extLst>
          </p:cNvPr>
          <p:cNvSpPr>
            <a:spLocks noGrp="1"/>
          </p:cNvSpPr>
          <p:nvPr>
            <p:ph type="sldNum" sz="quarter" idx="5"/>
          </p:nvPr>
        </p:nvSpPr>
        <p:spPr/>
        <p:txBody>
          <a:bodyPr/>
          <a:lstStyle/>
          <a:p>
            <a:fld id="{D8E150B7-9065-2643-A249-74318BBDE96D}" type="slidenum">
              <a:rPr lang="en-US" smtClean="0"/>
              <a:pPr/>
              <a:t>8</a:t>
            </a:fld>
            <a:endParaRPr lang="en-US"/>
          </a:p>
        </p:txBody>
      </p:sp>
    </p:spTree>
    <p:extLst>
      <p:ext uri="{BB962C8B-B14F-4D97-AF65-F5344CB8AC3E}">
        <p14:creationId xmlns:p14="http://schemas.microsoft.com/office/powerpoint/2010/main" val="18917150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A031C-9C70-E10D-8BED-087338A8D0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3AFFE9-051A-09EB-763A-E56CD3E7E5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0034D5-C01B-54E8-F61C-98595D7D06AC}"/>
              </a:ext>
            </a:extLst>
          </p:cNvPr>
          <p:cNvSpPr>
            <a:spLocks noGrp="1"/>
          </p:cNvSpPr>
          <p:nvPr>
            <p:ph type="body" idx="1"/>
          </p:nvPr>
        </p:nvSpPr>
        <p:spPr/>
        <p:txBody>
          <a:bodyPr/>
          <a:lstStyle/>
          <a:p>
            <a:r>
              <a:rPr lang="en-US" dirty="0"/>
              <a:t>Raw data is hard to read and digest, visualization creates something easy to understand</a:t>
            </a:r>
          </a:p>
        </p:txBody>
      </p:sp>
      <p:sp>
        <p:nvSpPr>
          <p:cNvPr id="4" name="Slide Number Placeholder 3">
            <a:extLst>
              <a:ext uri="{FF2B5EF4-FFF2-40B4-BE49-F238E27FC236}">
                <a16:creationId xmlns:a16="http://schemas.microsoft.com/office/drawing/2014/main" id="{5B69743C-0440-B6FB-F4D7-AA8A8CB3C658}"/>
              </a:ext>
            </a:extLst>
          </p:cNvPr>
          <p:cNvSpPr>
            <a:spLocks noGrp="1"/>
          </p:cNvSpPr>
          <p:nvPr>
            <p:ph type="sldNum" sz="quarter" idx="5"/>
          </p:nvPr>
        </p:nvSpPr>
        <p:spPr/>
        <p:txBody>
          <a:bodyPr/>
          <a:lstStyle/>
          <a:p>
            <a:fld id="{D8E150B7-9065-2643-A249-74318BBDE96D}" type="slidenum">
              <a:rPr lang="en-US" smtClean="0"/>
              <a:pPr/>
              <a:t>9</a:t>
            </a:fld>
            <a:endParaRPr lang="en-US"/>
          </a:p>
        </p:txBody>
      </p:sp>
    </p:spTree>
    <p:extLst>
      <p:ext uri="{BB962C8B-B14F-4D97-AF65-F5344CB8AC3E}">
        <p14:creationId xmlns:p14="http://schemas.microsoft.com/office/powerpoint/2010/main" val="8197518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6.png"/><Relationship Id="rId2" Type="http://schemas.openxmlformats.org/officeDocument/2006/relationships/slideMaster" Target="../slideMasters/slideMaster1.xml"/><Relationship Id="rId1" Type="http://schemas.openxmlformats.org/officeDocument/2006/relationships/tags" Target="../tags/tag3.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2.xml"/><Relationship Id="rId4" Type="http://schemas.openxmlformats.org/officeDocument/2006/relationships/image" Target="../media/image1.emf"/></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3.xml"/><Relationship Id="rId4" Type="http://schemas.openxmlformats.org/officeDocument/2006/relationships/image" Target="../media/image1.emf"/></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4.xml"/><Relationship Id="rId4" Type="http://schemas.openxmlformats.org/officeDocument/2006/relationships/image" Target="../media/image1.emf"/></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5.xml"/><Relationship Id="rId4" Type="http://schemas.openxmlformats.org/officeDocument/2006/relationships/image" Target="../media/image1.emf"/></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6.xml"/><Relationship Id="rId4" Type="http://schemas.openxmlformats.org/officeDocument/2006/relationships/image" Target="../media/image1.emf"/></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7.xml"/><Relationship Id="rId4" Type="http://schemas.openxmlformats.org/officeDocument/2006/relationships/image" Target="../media/image1.emf"/></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8.xml"/><Relationship Id="rId4" Type="http://schemas.openxmlformats.org/officeDocument/2006/relationships/image" Target="../media/image1.emf"/></Relationships>
</file>

<file path=ppt/slideLayouts/_rels/slideLayout1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9.xml"/><Relationship Id="rId4" Type="http://schemas.openxmlformats.org/officeDocument/2006/relationships/image" Target="../media/image1.emf"/></Relationships>
</file>

<file path=ppt/slideLayouts/_rels/slideLayout1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0.xml"/><Relationship Id="rId4" Type="http://schemas.openxmlformats.org/officeDocument/2006/relationships/image" Target="../media/image1.emf"/></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1.xml"/><Relationship Id="rId4" Type="http://schemas.openxmlformats.org/officeDocument/2006/relationships/image" Target="../media/image1.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1.emf"/></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2.xml"/><Relationship Id="rId4" Type="http://schemas.openxmlformats.org/officeDocument/2006/relationships/image" Target="../media/image1.emf"/></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3.xml"/><Relationship Id="rId4" Type="http://schemas.openxmlformats.org/officeDocument/2006/relationships/image" Target="../media/image1.emf"/></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4.xml"/><Relationship Id="rId4" Type="http://schemas.openxmlformats.org/officeDocument/2006/relationships/image" Target="../media/image1.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5.xml"/><Relationship Id="rId4" Type="http://schemas.openxmlformats.org/officeDocument/2006/relationships/image" Target="../media/image1.emf"/></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6.xml"/><Relationship Id="rId4" Type="http://schemas.openxmlformats.org/officeDocument/2006/relationships/image" Target="../media/image1.emf"/></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7.xml"/><Relationship Id="rId4" Type="http://schemas.openxmlformats.org/officeDocument/2006/relationships/image" Target="../media/image1.emf"/></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8.xml"/><Relationship Id="rId4" Type="http://schemas.openxmlformats.org/officeDocument/2006/relationships/image" Target="../media/image1.emf"/></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29.xml"/><Relationship Id="rId5" Type="http://schemas.openxmlformats.org/officeDocument/2006/relationships/image" Target="../media/image12.jpeg"/><Relationship Id="rId4" Type="http://schemas.openxmlformats.org/officeDocument/2006/relationships/image" Target="../media/image1.emf"/></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0.xml"/><Relationship Id="rId4" Type="http://schemas.openxmlformats.org/officeDocument/2006/relationships/image" Target="../media/image1.emf"/></Relationships>
</file>

<file path=ppt/slideLayouts/_rels/slideLayout2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1.xml"/><Relationship Id="rId4" Type="http://schemas.openxmlformats.org/officeDocument/2006/relationships/image" Target="../media/image1.emf"/></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10.png"/><Relationship Id="rId2" Type="http://schemas.openxmlformats.org/officeDocument/2006/relationships/slideMaster" Target="../slideMasters/slideMaster1.xml"/><Relationship Id="rId1" Type="http://schemas.openxmlformats.org/officeDocument/2006/relationships/tags" Target="../tags/tag5.xml"/><Relationship Id="rId6" Type="http://schemas.openxmlformats.org/officeDocument/2006/relationships/image" Target="../media/image9.svg"/><Relationship Id="rId5" Type="http://schemas.openxmlformats.org/officeDocument/2006/relationships/image" Target="../media/image2.png"/><Relationship Id="rId4" Type="http://schemas.openxmlformats.org/officeDocument/2006/relationships/image" Target="../media/image1.emf"/></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2.xml"/><Relationship Id="rId4" Type="http://schemas.openxmlformats.org/officeDocument/2006/relationships/image" Target="../media/image1.emf"/></Relationships>
</file>

<file path=ppt/slideLayouts/_rels/slideLayout3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3.xml"/><Relationship Id="rId4" Type="http://schemas.openxmlformats.org/officeDocument/2006/relationships/image" Target="../media/image1.emf"/></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4.xml"/><Relationship Id="rId4" Type="http://schemas.openxmlformats.org/officeDocument/2006/relationships/image" Target="../media/image1.emf"/></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5.xml"/><Relationship Id="rId4" Type="http://schemas.openxmlformats.org/officeDocument/2006/relationships/image" Target="../media/image1.emf"/></Relationships>
</file>

<file path=ppt/slideLayouts/_rels/slideLayout3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6.xml"/><Relationship Id="rId4" Type="http://schemas.openxmlformats.org/officeDocument/2006/relationships/image" Target="../media/image1.emf"/></Relationships>
</file>

<file path=ppt/slideLayouts/_rels/slideLayout35.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10.png"/><Relationship Id="rId2" Type="http://schemas.openxmlformats.org/officeDocument/2006/relationships/slideMaster" Target="../slideMasters/slideMaster1.xml"/><Relationship Id="rId1" Type="http://schemas.openxmlformats.org/officeDocument/2006/relationships/tags" Target="../tags/tag37.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emf"/></Relationships>
</file>

<file path=ppt/slideLayouts/_rels/slideLayout3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8.xml"/><Relationship Id="rId4" Type="http://schemas.openxmlformats.org/officeDocument/2006/relationships/image" Target="../media/image1.emf"/></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9.xml"/><Relationship Id="rId4" Type="http://schemas.openxmlformats.org/officeDocument/2006/relationships/image" Target="../media/image1.emf"/></Relationships>
</file>

<file path=ppt/slideLayouts/_rels/slideLayout38.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15.png"/><Relationship Id="rId2" Type="http://schemas.openxmlformats.org/officeDocument/2006/relationships/slideMaster" Target="../slideMasters/slideMaster1.xml"/><Relationship Id="rId1" Type="http://schemas.openxmlformats.org/officeDocument/2006/relationships/tags" Target="../tags/tag40.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emf"/></Relationships>
</file>

<file path=ppt/slideLayouts/_rels/slideLayout39.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16.png"/><Relationship Id="rId2" Type="http://schemas.openxmlformats.org/officeDocument/2006/relationships/slideMaster" Target="../slideMasters/slideMaster1.xml"/><Relationship Id="rId1" Type="http://schemas.openxmlformats.org/officeDocument/2006/relationships/tags" Target="../tags/tag41.xml"/><Relationship Id="rId6" Type="http://schemas.openxmlformats.org/officeDocument/2006/relationships/image" Target="../media/image9.svg"/><Relationship Id="rId5" Type="http://schemas.openxmlformats.org/officeDocument/2006/relationships/image" Target="../media/image2.png"/><Relationship Id="rId4" Type="http://schemas.openxmlformats.org/officeDocument/2006/relationships/image" Target="../media/image1.emf"/></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11.png"/><Relationship Id="rId2" Type="http://schemas.openxmlformats.org/officeDocument/2006/relationships/slideMaster" Target="../slideMasters/slideMaster1.xml"/><Relationship Id="rId1" Type="http://schemas.openxmlformats.org/officeDocument/2006/relationships/tags" Target="../tags/tag6.xml"/><Relationship Id="rId6" Type="http://schemas.openxmlformats.org/officeDocument/2006/relationships/image" Target="../media/image9.svg"/><Relationship Id="rId5" Type="http://schemas.openxmlformats.org/officeDocument/2006/relationships/image" Target="../media/image2.png"/><Relationship Id="rId4" Type="http://schemas.openxmlformats.org/officeDocument/2006/relationships/image" Target="../media/image1.emf"/></Relationships>
</file>

<file path=ppt/slideLayouts/_rels/slideLayout4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42.xml"/><Relationship Id="rId4" Type="http://schemas.openxmlformats.org/officeDocument/2006/relationships/image" Target="../media/image1.emf"/></Relationships>
</file>

<file path=ppt/slideLayouts/_rels/slideLayout4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43.xml"/><Relationship Id="rId4" Type="http://schemas.openxmlformats.org/officeDocument/2006/relationships/image" Target="../media/image1.emf"/></Relationships>
</file>

<file path=ppt/slideLayouts/_rels/slideLayout4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44.xml"/><Relationship Id="rId4" Type="http://schemas.openxmlformats.org/officeDocument/2006/relationships/image" Target="../media/image1.emf"/></Relationships>
</file>

<file path=ppt/slideLayouts/_rels/slideLayout4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45.xml"/><Relationship Id="rId4" Type="http://schemas.openxmlformats.org/officeDocument/2006/relationships/image" Target="../media/image1.emf"/></Relationships>
</file>

<file path=ppt/slideLayouts/_rels/slideLayout4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46.xml"/><Relationship Id="rId5" Type="http://schemas.openxmlformats.org/officeDocument/2006/relationships/image" Target="../media/image17.png"/><Relationship Id="rId4" Type="http://schemas.openxmlformats.org/officeDocument/2006/relationships/image" Target="../media/image1.emf"/></Relationships>
</file>

<file path=ppt/slideLayouts/_rels/slideLayout4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47.xml"/><Relationship Id="rId5" Type="http://schemas.openxmlformats.org/officeDocument/2006/relationships/image" Target="../media/image18.png"/><Relationship Id="rId4" Type="http://schemas.openxmlformats.org/officeDocument/2006/relationships/image" Target="../media/image1.emf"/></Relationships>
</file>

<file path=ppt/slideLayouts/_rels/slideLayout4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48.xml"/><Relationship Id="rId4" Type="http://schemas.openxmlformats.org/officeDocument/2006/relationships/image" Target="../media/image1.emf"/></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21.png"/><Relationship Id="rId2" Type="http://schemas.openxmlformats.org/officeDocument/2006/relationships/slideMaster" Target="../slideMasters/slideMaster2.xml"/><Relationship Id="rId1" Type="http://schemas.openxmlformats.org/officeDocument/2006/relationships/tags" Target="../tags/tag50.xml"/><Relationship Id="rId6" Type="http://schemas.microsoft.com/office/2007/relationships/hdphoto" Target="../media/hdphoto2.wdp"/><Relationship Id="rId5" Type="http://schemas.openxmlformats.org/officeDocument/2006/relationships/image" Target="../media/image20.png"/><Relationship Id="rId4" Type="http://schemas.openxmlformats.org/officeDocument/2006/relationships/image" Target="../media/image1.emf"/></Relationships>
</file>

<file path=ppt/slideLayouts/_rels/slideLayout4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51.xml"/><Relationship Id="rId6" Type="http://schemas.openxmlformats.org/officeDocument/2006/relationships/image" Target="../media/image22.png"/><Relationship Id="rId5" Type="http://schemas.openxmlformats.org/officeDocument/2006/relationships/image" Target="../media/image7.png"/><Relationship Id="rId4" Type="http://schemas.openxmlformats.org/officeDocument/2006/relationships/image" Target="../media/image1.emf"/></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10.png"/><Relationship Id="rId2" Type="http://schemas.openxmlformats.org/officeDocument/2006/relationships/slideMaster" Target="../slideMasters/slideMaster1.xml"/><Relationship Id="rId1" Type="http://schemas.openxmlformats.org/officeDocument/2006/relationships/tags" Target="../tags/tag7.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emf"/></Relationships>
</file>

<file path=ppt/slideLayouts/_rels/slideLayout50.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23.png"/><Relationship Id="rId2" Type="http://schemas.openxmlformats.org/officeDocument/2006/relationships/slideMaster" Target="../slideMasters/slideMaster2.xml"/><Relationship Id="rId1" Type="http://schemas.openxmlformats.org/officeDocument/2006/relationships/tags" Target="../tags/tag52.xml"/><Relationship Id="rId6" Type="http://schemas.openxmlformats.org/officeDocument/2006/relationships/image" Target="../media/image9.svg"/><Relationship Id="rId5" Type="http://schemas.openxmlformats.org/officeDocument/2006/relationships/image" Target="../media/image2.png"/><Relationship Id="rId4" Type="http://schemas.openxmlformats.org/officeDocument/2006/relationships/image" Target="../media/image1.emf"/></Relationships>
</file>

<file path=ppt/slideLayouts/_rels/slideLayout51.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24.png"/><Relationship Id="rId2" Type="http://schemas.openxmlformats.org/officeDocument/2006/relationships/slideMaster" Target="../slideMasters/slideMaster2.xml"/><Relationship Id="rId1" Type="http://schemas.openxmlformats.org/officeDocument/2006/relationships/tags" Target="../tags/tag53.xml"/><Relationship Id="rId6" Type="http://schemas.openxmlformats.org/officeDocument/2006/relationships/image" Target="../media/image9.svg"/><Relationship Id="rId5" Type="http://schemas.openxmlformats.org/officeDocument/2006/relationships/image" Target="../media/image2.png"/><Relationship Id="rId4" Type="http://schemas.openxmlformats.org/officeDocument/2006/relationships/image" Target="../media/image1.emf"/></Relationships>
</file>

<file path=ppt/slideLayouts/_rels/slideLayout52.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23.png"/><Relationship Id="rId2" Type="http://schemas.openxmlformats.org/officeDocument/2006/relationships/slideMaster" Target="../slideMasters/slideMaster2.xml"/><Relationship Id="rId1" Type="http://schemas.openxmlformats.org/officeDocument/2006/relationships/tags" Target="../tags/tag54.xml"/><Relationship Id="rId6" Type="http://schemas.openxmlformats.org/officeDocument/2006/relationships/image" Target="../media/image9.svg"/><Relationship Id="rId5" Type="http://schemas.openxmlformats.org/officeDocument/2006/relationships/image" Target="../media/image2.png"/><Relationship Id="rId4" Type="http://schemas.openxmlformats.org/officeDocument/2006/relationships/image" Target="../media/image1.emf"/></Relationships>
</file>

<file path=ppt/slideLayouts/_rels/slideLayout53.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23.png"/><Relationship Id="rId2" Type="http://schemas.openxmlformats.org/officeDocument/2006/relationships/slideMaster" Target="../slideMasters/slideMaster2.xml"/><Relationship Id="rId1" Type="http://schemas.openxmlformats.org/officeDocument/2006/relationships/tags" Target="../tags/tag55.xml"/><Relationship Id="rId6" Type="http://schemas.openxmlformats.org/officeDocument/2006/relationships/image" Target="../media/image9.svg"/><Relationship Id="rId5" Type="http://schemas.openxmlformats.org/officeDocument/2006/relationships/image" Target="../media/image2.png"/><Relationship Id="rId4" Type="http://schemas.openxmlformats.org/officeDocument/2006/relationships/image" Target="../media/image1.emf"/></Relationships>
</file>

<file path=ppt/slideLayouts/_rels/slideLayout5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56.xml"/><Relationship Id="rId4" Type="http://schemas.openxmlformats.org/officeDocument/2006/relationships/image" Target="../media/image1.emf"/></Relationships>
</file>

<file path=ppt/slideLayouts/_rels/slideLayout5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57.xml"/><Relationship Id="rId4" Type="http://schemas.openxmlformats.org/officeDocument/2006/relationships/image" Target="../media/image1.emf"/></Relationships>
</file>

<file path=ppt/slideLayouts/_rels/slideLayout5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58.xml"/><Relationship Id="rId4" Type="http://schemas.openxmlformats.org/officeDocument/2006/relationships/image" Target="../media/image1.emf"/></Relationships>
</file>

<file path=ppt/slideLayouts/_rels/slideLayout5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59.xml"/><Relationship Id="rId4" Type="http://schemas.openxmlformats.org/officeDocument/2006/relationships/image" Target="../media/image1.emf"/></Relationships>
</file>

<file path=ppt/slideLayouts/_rels/slideLayout5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60.xml"/><Relationship Id="rId4" Type="http://schemas.openxmlformats.org/officeDocument/2006/relationships/image" Target="../media/image1.emf"/></Relationships>
</file>

<file path=ppt/slideLayouts/_rels/slideLayout5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61.xml"/><Relationship Id="rId4" Type="http://schemas.openxmlformats.org/officeDocument/2006/relationships/image" Target="../media/image1.emf"/></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10.png"/><Relationship Id="rId2" Type="http://schemas.openxmlformats.org/officeDocument/2006/relationships/slideMaster" Target="../slideMasters/slideMaster1.xml"/><Relationship Id="rId1" Type="http://schemas.openxmlformats.org/officeDocument/2006/relationships/tags" Target="../tags/tag8.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1.emf"/></Relationships>
</file>

<file path=ppt/slideLayouts/_rels/slideLayout6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62.xml"/><Relationship Id="rId4" Type="http://schemas.openxmlformats.org/officeDocument/2006/relationships/image" Target="../media/image1.emf"/></Relationships>
</file>

<file path=ppt/slideLayouts/_rels/slideLayout6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63.xml"/><Relationship Id="rId4" Type="http://schemas.openxmlformats.org/officeDocument/2006/relationships/image" Target="../media/image1.emf"/></Relationships>
</file>

<file path=ppt/slideLayouts/_rels/slideLayout6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64.xml"/><Relationship Id="rId4" Type="http://schemas.openxmlformats.org/officeDocument/2006/relationships/image" Target="../media/image1.emf"/></Relationships>
</file>

<file path=ppt/slideLayouts/_rels/slideLayout6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65.xml"/><Relationship Id="rId4" Type="http://schemas.openxmlformats.org/officeDocument/2006/relationships/image" Target="../media/image1.emf"/></Relationships>
</file>

<file path=ppt/slideLayouts/_rels/slideLayout6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66.xml"/><Relationship Id="rId4" Type="http://schemas.openxmlformats.org/officeDocument/2006/relationships/image" Target="../media/image1.emf"/></Relationships>
</file>

<file path=ppt/slideLayouts/_rels/slideLayout6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67.xml"/><Relationship Id="rId4" Type="http://schemas.openxmlformats.org/officeDocument/2006/relationships/image" Target="../media/image1.emf"/></Relationships>
</file>

<file path=ppt/slideLayouts/_rels/slideLayout6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68.xml"/><Relationship Id="rId4" Type="http://schemas.openxmlformats.org/officeDocument/2006/relationships/image" Target="../media/image1.emf"/></Relationships>
</file>

<file path=ppt/slideLayouts/_rels/slideLayout6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69.xml"/><Relationship Id="rId4" Type="http://schemas.openxmlformats.org/officeDocument/2006/relationships/image" Target="../media/image1.emf"/></Relationships>
</file>

<file path=ppt/slideLayouts/_rels/slideLayout6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70.xml"/><Relationship Id="rId4" Type="http://schemas.openxmlformats.org/officeDocument/2006/relationships/image" Target="../media/image1.emf"/></Relationships>
</file>

<file path=ppt/slideLayouts/_rels/slideLayout6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71.xml"/><Relationship Id="rId4" Type="http://schemas.openxmlformats.org/officeDocument/2006/relationships/image" Target="../media/image1.emf"/></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1.emf"/></Relationships>
</file>

<file path=ppt/slideLayouts/_rels/slideLayout7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72.xml"/><Relationship Id="rId4" Type="http://schemas.openxmlformats.org/officeDocument/2006/relationships/image" Target="../media/image1.emf"/></Relationships>
</file>

<file path=ppt/slideLayouts/_rels/slideLayout7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73.xml"/><Relationship Id="rId4" Type="http://schemas.openxmlformats.org/officeDocument/2006/relationships/image" Target="../media/image1.emf"/></Relationships>
</file>

<file path=ppt/slideLayouts/_rels/slideLayout7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74.xml"/><Relationship Id="rId4" Type="http://schemas.openxmlformats.org/officeDocument/2006/relationships/image" Target="../media/image1.emf"/></Relationships>
</file>

<file path=ppt/slideLayouts/_rels/slideLayout7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75.xml"/><Relationship Id="rId4" Type="http://schemas.openxmlformats.org/officeDocument/2006/relationships/image" Target="../media/image1.emf"/></Relationships>
</file>

<file path=ppt/slideLayouts/_rels/slideLayout7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76.xml"/><Relationship Id="rId5" Type="http://schemas.openxmlformats.org/officeDocument/2006/relationships/image" Target="../media/image25.jpeg"/><Relationship Id="rId4" Type="http://schemas.openxmlformats.org/officeDocument/2006/relationships/image" Target="../media/image1.emf"/></Relationships>
</file>

<file path=ppt/slideLayouts/_rels/slideLayout7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77.xml"/><Relationship Id="rId4" Type="http://schemas.openxmlformats.org/officeDocument/2006/relationships/image" Target="../media/image1.emf"/></Relationships>
</file>

<file path=ppt/slideLayouts/_rels/slideLayout7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78.xml"/><Relationship Id="rId4" Type="http://schemas.openxmlformats.org/officeDocument/2006/relationships/image" Target="../media/image1.emf"/></Relationships>
</file>

<file path=ppt/slideLayouts/_rels/slideLayout7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79.xml"/><Relationship Id="rId4" Type="http://schemas.openxmlformats.org/officeDocument/2006/relationships/image" Target="../media/image1.emf"/></Relationships>
</file>

<file path=ppt/slideLayouts/_rels/slideLayout7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80.xml"/><Relationship Id="rId4" Type="http://schemas.openxmlformats.org/officeDocument/2006/relationships/image" Target="../media/image1.emf"/></Relationships>
</file>

<file path=ppt/slideLayouts/_rels/slideLayout7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81.xml"/><Relationship Id="rId4" Type="http://schemas.openxmlformats.org/officeDocument/2006/relationships/image" Target="../media/image1.emf"/></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1.emf"/></Relationships>
</file>

<file path=ppt/slideLayouts/_rels/slideLayout8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82.xml"/><Relationship Id="rId4" Type="http://schemas.openxmlformats.org/officeDocument/2006/relationships/image" Target="../media/image1.emf"/></Relationships>
</file>

<file path=ppt/slideLayouts/_rels/slideLayout8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83.xml"/><Relationship Id="rId4" Type="http://schemas.openxmlformats.org/officeDocument/2006/relationships/image" Target="../media/image1.emf"/></Relationships>
</file>

<file path=ppt/slideLayouts/_rels/slideLayout82.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23.png"/><Relationship Id="rId2" Type="http://schemas.openxmlformats.org/officeDocument/2006/relationships/slideMaster" Target="../slideMasters/slideMaster2.xml"/><Relationship Id="rId1" Type="http://schemas.openxmlformats.org/officeDocument/2006/relationships/tags" Target="../tags/tag84.xml"/><Relationship Id="rId6" Type="http://schemas.openxmlformats.org/officeDocument/2006/relationships/image" Target="../media/image9.svg"/><Relationship Id="rId5" Type="http://schemas.openxmlformats.org/officeDocument/2006/relationships/image" Target="../media/image2.png"/><Relationship Id="rId4" Type="http://schemas.openxmlformats.org/officeDocument/2006/relationships/image" Target="../media/image1.emf"/></Relationships>
</file>

<file path=ppt/slideLayouts/_rels/slideLayout8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85.xml"/><Relationship Id="rId4" Type="http://schemas.openxmlformats.org/officeDocument/2006/relationships/image" Target="../media/image1.emf"/></Relationships>
</file>

<file path=ppt/slideLayouts/_rels/slideLayout8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86.xml"/><Relationship Id="rId4" Type="http://schemas.openxmlformats.org/officeDocument/2006/relationships/image" Target="../media/image1.emf"/></Relationships>
</file>

<file path=ppt/slideLayouts/_rels/slideLayout85.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26.png"/><Relationship Id="rId2" Type="http://schemas.openxmlformats.org/officeDocument/2006/relationships/slideMaster" Target="../slideMasters/slideMaster2.xml"/><Relationship Id="rId1" Type="http://schemas.openxmlformats.org/officeDocument/2006/relationships/tags" Target="../tags/tag87.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emf"/></Relationships>
</file>

<file path=ppt/slideLayouts/_rels/slideLayout86.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27.png"/><Relationship Id="rId2" Type="http://schemas.openxmlformats.org/officeDocument/2006/relationships/slideMaster" Target="../slideMasters/slideMaster2.xml"/><Relationship Id="rId1" Type="http://schemas.openxmlformats.org/officeDocument/2006/relationships/tags" Target="../tags/tag88.xml"/><Relationship Id="rId6" Type="http://schemas.openxmlformats.org/officeDocument/2006/relationships/image" Target="../media/image9.svg"/><Relationship Id="rId5" Type="http://schemas.openxmlformats.org/officeDocument/2006/relationships/image" Target="../media/image2.png"/><Relationship Id="rId4" Type="http://schemas.openxmlformats.org/officeDocument/2006/relationships/image" Target="../media/image1.emf"/></Relationships>
</file>

<file path=ppt/slideLayouts/_rels/slideLayout8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89.xml"/><Relationship Id="rId4" Type="http://schemas.openxmlformats.org/officeDocument/2006/relationships/image" Target="../media/image1.emf"/></Relationships>
</file>

<file path=ppt/slideLayouts/_rels/slideLayout8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90.xml"/><Relationship Id="rId4" Type="http://schemas.openxmlformats.org/officeDocument/2006/relationships/image" Target="../media/image1.emf"/></Relationships>
</file>

<file path=ppt/slideLayouts/_rels/slideLayout8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91.xml"/><Relationship Id="rId4" Type="http://schemas.openxmlformats.org/officeDocument/2006/relationships/image" Target="../media/image1.emf"/></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1.xml"/><Relationship Id="rId4" Type="http://schemas.openxmlformats.org/officeDocument/2006/relationships/image" Target="../media/image1.emf"/></Relationships>
</file>

<file path=ppt/slideLayouts/_rels/slideLayout9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92.xml"/><Relationship Id="rId4" Type="http://schemas.openxmlformats.org/officeDocument/2006/relationships/image" Target="../media/image1.emf"/></Relationships>
</file>

<file path=ppt/slideLayouts/_rels/slideLayout9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93.xml"/><Relationship Id="rId4" Type="http://schemas.openxmlformats.org/officeDocument/2006/relationships/image" Target="../media/image1.emf"/></Relationships>
</file>

<file path=ppt/slideLayouts/_rels/slideLayout9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94.xml"/><Relationship Id="rId5" Type="http://schemas.openxmlformats.org/officeDocument/2006/relationships/image" Target="../media/image28.png"/><Relationship Id="rId4" Type="http://schemas.openxmlformats.org/officeDocument/2006/relationships/image" Target="../media/image1.emf"/></Relationships>
</file>

<file path=ppt/slideLayouts/_rels/slideLayout9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95.xml"/><Relationship Id="rId5" Type="http://schemas.openxmlformats.org/officeDocument/2006/relationships/image" Target="../media/image29.png"/><Relationship Id="rId4" Type="http://schemas.openxmlformats.org/officeDocument/2006/relationships/image" Target="../media/image1.emf"/></Relationships>
</file>

<file path=ppt/slideLayouts/_rels/slideLayout9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96.xml"/><Relationship Id="rId4" Type="http://schemas.openxmlformats.org/officeDocument/2006/relationships/image" Target="../media/image1.emf"/></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B">
    <p:bg>
      <p:bgPr>
        <a:solidFill>
          <a:schemeClr val="tx1">
            <a:lumMod val="95000"/>
            <a:lumOff val="5000"/>
          </a:schemeClr>
        </a:solidFill>
        <a:effectLst/>
      </p:bgPr>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87B076E7-C71A-A877-2F64-B4D32BF83A73}"/>
              </a:ext>
            </a:extLst>
          </p:cNvPr>
          <p:cNvGraphicFramePr>
            <a:graphicFrameLocks noChangeAspect="1"/>
          </p:cNvGraphicFramePr>
          <p:nvPr userDrawn="1">
            <p:custDataLst>
              <p:tags r:id="rId1"/>
            </p:custDataLst>
            <p:extLst>
              <p:ext uri="{D42A27DB-BD31-4B8C-83A1-F6EECF244321}">
                <p14:modId xmlns:p14="http://schemas.microsoft.com/office/powerpoint/2010/main" val="38683913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5" name="think-cell data - do not delete" hidden="1">
                        <a:extLst>
                          <a:ext uri="{FF2B5EF4-FFF2-40B4-BE49-F238E27FC236}">
                            <a16:creationId xmlns:a16="http://schemas.microsoft.com/office/drawing/2014/main" id="{87B076E7-C71A-A877-2F64-B4D32BF83A7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Rectangle 1">
            <a:extLst>
              <a:ext uri="{FF2B5EF4-FFF2-40B4-BE49-F238E27FC236}">
                <a16:creationId xmlns:a16="http://schemas.microsoft.com/office/drawing/2014/main" id="{E28C3EB1-0986-3D28-04E6-ECE6F44D01CA}"/>
              </a:ext>
            </a:extLst>
          </p:cNvPr>
          <p:cNvSpPr/>
          <p:nvPr userDrawn="1"/>
        </p:nvSpPr>
        <p:spPr>
          <a:xfrm>
            <a:off x="0" y="0"/>
            <a:ext cx="6441461" cy="685799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sym typeface="Arial" panose="020B0604020202020204" pitchFamily="34" charset="0"/>
            </a:endParaRPr>
          </a:p>
        </p:txBody>
      </p:sp>
      <p:sp>
        <p:nvSpPr>
          <p:cNvPr id="28" name="Title 1">
            <a:extLst>
              <a:ext uri="{FF2B5EF4-FFF2-40B4-BE49-F238E27FC236}">
                <a16:creationId xmlns:a16="http://schemas.microsoft.com/office/drawing/2014/main" id="{D2F0C459-DE03-8521-0A18-DBD565210090}"/>
              </a:ext>
            </a:extLst>
          </p:cNvPr>
          <p:cNvSpPr>
            <a:spLocks noGrp="1"/>
          </p:cNvSpPr>
          <p:nvPr>
            <p:ph type="ctrTitle" hasCustomPrompt="1"/>
          </p:nvPr>
        </p:nvSpPr>
        <p:spPr>
          <a:xfrm>
            <a:off x="395008" y="2561480"/>
            <a:ext cx="5120640" cy="1705725"/>
          </a:xfrm>
        </p:spPr>
        <p:txBody>
          <a:bodyPr vert="horz" anchor="b">
            <a:noAutofit/>
          </a:bodyPr>
          <a:lstStyle>
            <a:lvl1pPr algn="l">
              <a:defRPr sz="5000">
                <a:solidFill>
                  <a:schemeClr val="bg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1pPr>
          </a:lstStyle>
          <a:p>
            <a:r>
              <a:rPr lang="en-US" spc="100">
                <a:latin typeface="Calibre Semibold" panose="020B0703030202060203" pitchFamily="34" charset="0"/>
              </a:rPr>
              <a:t>Title goes here</a:t>
            </a:r>
            <a:endParaRPr lang="en-US"/>
          </a:p>
        </p:txBody>
      </p:sp>
      <p:sp>
        <p:nvSpPr>
          <p:cNvPr id="29" name="Subtitle 2">
            <a:extLst>
              <a:ext uri="{FF2B5EF4-FFF2-40B4-BE49-F238E27FC236}">
                <a16:creationId xmlns:a16="http://schemas.microsoft.com/office/drawing/2014/main" id="{771AEE74-C561-7C8E-376F-AB8AB3E708DB}"/>
              </a:ext>
            </a:extLst>
          </p:cNvPr>
          <p:cNvSpPr>
            <a:spLocks noGrp="1"/>
          </p:cNvSpPr>
          <p:nvPr>
            <p:ph type="subTitle" idx="1" hasCustomPrompt="1"/>
          </p:nvPr>
        </p:nvSpPr>
        <p:spPr>
          <a:xfrm>
            <a:off x="395009" y="4683388"/>
            <a:ext cx="5120640" cy="405185"/>
          </a:xfrm>
          <a:prstGeom prst="rect">
            <a:avLst/>
          </a:prstGeom>
        </p:spPr>
        <p:txBody>
          <a:bodyPr anchor="t">
            <a:normAutofit/>
          </a:bodyPr>
          <a:lstStyle>
            <a:lvl1pPr marL="0" indent="0" algn="l" defTabSz="914400" rtl="0" eaLnBrk="1" latinLnBrk="0" hangingPunct="1">
              <a:lnSpc>
                <a:spcPct val="90000"/>
              </a:lnSpc>
              <a:spcBef>
                <a:spcPts val="1000"/>
              </a:spcBef>
              <a:buFontTx/>
              <a:buNone/>
              <a:defRPr lang="en-US" sz="2000" b="1" kern="1200" dirty="0">
                <a:solidFill>
                  <a:schemeClr val="bg1"/>
                </a:solidFill>
                <a:latin typeface="Arial" panose="020B0604020202020204" pitchFamily="34" charset="0"/>
                <a:ea typeface="+mn-ea"/>
                <a:cs typeface="Arial" panose="020B0604020202020204" pitchFamily="34" charset="0"/>
                <a:sym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a:t>
            </a:r>
          </a:p>
        </p:txBody>
      </p:sp>
      <p:sp>
        <p:nvSpPr>
          <p:cNvPr id="30" name="Text Placeholder 6">
            <a:extLst>
              <a:ext uri="{FF2B5EF4-FFF2-40B4-BE49-F238E27FC236}">
                <a16:creationId xmlns:a16="http://schemas.microsoft.com/office/drawing/2014/main" id="{E745F101-577C-C429-BD62-2418A8ABCE9A}"/>
              </a:ext>
            </a:extLst>
          </p:cNvPr>
          <p:cNvSpPr>
            <a:spLocks noGrp="1"/>
          </p:cNvSpPr>
          <p:nvPr>
            <p:ph type="body" sz="quarter" idx="13" hasCustomPrompt="1"/>
          </p:nvPr>
        </p:nvSpPr>
        <p:spPr>
          <a:xfrm>
            <a:off x="395009" y="5122502"/>
            <a:ext cx="5120640" cy="356161"/>
          </a:xfrm>
          <a:prstGeom prst="rect">
            <a:avLst/>
          </a:prstGeom>
        </p:spPr>
        <p:txBody>
          <a:bodyPr anchor="t">
            <a:normAutofit/>
          </a:bodyPr>
          <a:lstStyle>
            <a:lvl1pPr>
              <a:defRPr sz="1600">
                <a:solidFill>
                  <a:schemeClr val="bg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Job Title</a:t>
            </a:r>
          </a:p>
        </p:txBody>
      </p:sp>
      <p:sp>
        <p:nvSpPr>
          <p:cNvPr id="31" name="Text Placeholder 8">
            <a:extLst>
              <a:ext uri="{FF2B5EF4-FFF2-40B4-BE49-F238E27FC236}">
                <a16:creationId xmlns:a16="http://schemas.microsoft.com/office/drawing/2014/main" id="{CFD26DF9-672C-D07D-ACDD-1F456C40A62A}"/>
              </a:ext>
            </a:extLst>
          </p:cNvPr>
          <p:cNvSpPr>
            <a:spLocks noGrp="1"/>
          </p:cNvSpPr>
          <p:nvPr>
            <p:ph type="body" sz="quarter" idx="14" hasCustomPrompt="1"/>
          </p:nvPr>
        </p:nvSpPr>
        <p:spPr>
          <a:xfrm>
            <a:off x="395009" y="5512592"/>
            <a:ext cx="5120640" cy="295275"/>
          </a:xfrm>
          <a:prstGeom prst="rect">
            <a:avLst/>
          </a:prstGeom>
        </p:spPr>
        <p:txBody>
          <a:bodyPr anchor="t">
            <a:noAutofit/>
          </a:bodyPr>
          <a:lstStyle>
            <a:lvl1pPr>
              <a:defRPr sz="1200">
                <a:solidFill>
                  <a:schemeClr val="bg1"/>
                </a:solidFill>
                <a:latin typeface="Arial" panose="020B0604020202020204" pitchFamily="34" charset="0"/>
                <a:cs typeface="Arial" panose="020B0604020202020204" pitchFamily="34" charset="0"/>
                <a:sym typeface="Arial" panose="020B0604020202020204" pitchFamily="34" charset="0"/>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DD.MM.YY</a:t>
            </a:r>
          </a:p>
        </p:txBody>
      </p:sp>
      <p:sp>
        <p:nvSpPr>
          <p:cNvPr id="32" name="Text Placeholder 10">
            <a:extLst>
              <a:ext uri="{FF2B5EF4-FFF2-40B4-BE49-F238E27FC236}">
                <a16:creationId xmlns:a16="http://schemas.microsoft.com/office/drawing/2014/main" id="{BEAC89F2-5267-0D49-3CD2-D0ECDE00568C}"/>
              </a:ext>
            </a:extLst>
          </p:cNvPr>
          <p:cNvSpPr>
            <a:spLocks noGrp="1"/>
          </p:cNvSpPr>
          <p:nvPr>
            <p:ph type="body" sz="quarter" idx="15" hasCustomPrompt="1"/>
          </p:nvPr>
        </p:nvSpPr>
        <p:spPr>
          <a:xfrm>
            <a:off x="395009" y="5841797"/>
            <a:ext cx="5120640" cy="331788"/>
          </a:xfrm>
          <a:prstGeom prst="rect">
            <a:avLst/>
          </a:prstGeom>
        </p:spPr>
        <p:txBody>
          <a:bodyPr anchor="t">
            <a:noAutofit/>
          </a:bodyPr>
          <a:lstStyle>
            <a:lvl1pPr>
              <a:defRPr sz="1200">
                <a:solidFill>
                  <a:schemeClr val="bg1"/>
                </a:solidFill>
                <a:latin typeface="Arial" panose="020B0604020202020204" pitchFamily="34" charset="0"/>
                <a:cs typeface="Arial" panose="020B0604020202020204" pitchFamily="34" charset="0"/>
                <a:sym typeface="Arial" panose="020B0604020202020204" pitchFamily="34"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a:t>*Additional Notes</a:t>
            </a:r>
          </a:p>
        </p:txBody>
      </p:sp>
      <p:sp>
        <p:nvSpPr>
          <p:cNvPr id="4" name="Black Wave">
            <a:extLst>
              <a:ext uri="{FF2B5EF4-FFF2-40B4-BE49-F238E27FC236}">
                <a16:creationId xmlns:a16="http://schemas.microsoft.com/office/drawing/2014/main" id="{F92A1ED3-DD24-50D4-727B-F97B67FE5167}"/>
              </a:ext>
            </a:extLst>
          </p:cNvPr>
          <p:cNvSpPr/>
          <p:nvPr userDrawn="1"/>
        </p:nvSpPr>
        <p:spPr>
          <a:xfrm>
            <a:off x="5895975" y="0"/>
            <a:ext cx="1779443" cy="6858000"/>
          </a:xfrm>
          <a:custGeom>
            <a:avLst/>
            <a:gdLst>
              <a:gd name="connsiteX0" fmla="*/ 0 w 1779443"/>
              <a:gd name="connsiteY0" fmla="*/ 0 h 6858000"/>
              <a:gd name="connsiteX1" fmla="*/ 789134 w 1779443"/>
              <a:gd name="connsiteY1" fmla="*/ 0 h 6858000"/>
              <a:gd name="connsiteX2" fmla="*/ 789134 w 1779443"/>
              <a:gd name="connsiteY2" fmla="*/ 164559 h 6858000"/>
              <a:gd name="connsiteX3" fmla="*/ 545487 w 1779443"/>
              <a:gd name="connsiteY3" fmla="*/ 6857999 h 6858000"/>
              <a:gd name="connsiteX4" fmla="*/ 1096496 w 1779443"/>
              <a:gd name="connsiteY4" fmla="*/ 6857999 h 6858000"/>
              <a:gd name="connsiteX5" fmla="*/ 1327017 w 1779443"/>
              <a:gd name="connsiteY5" fmla="*/ 130630 h 6858000"/>
              <a:gd name="connsiteX6" fmla="*/ 1557538 w 1779443"/>
              <a:gd name="connsiteY6" fmla="*/ 6857999 h 6858000"/>
              <a:gd name="connsiteX7" fmla="*/ 1779443 w 1779443"/>
              <a:gd name="connsiteY7" fmla="*/ 6857999 h 6858000"/>
              <a:gd name="connsiteX8" fmla="*/ 1779443 w 1779443"/>
              <a:gd name="connsiteY8" fmla="*/ 6858000 h 6858000"/>
              <a:gd name="connsiteX9" fmla="*/ 0 w 1779443"/>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79443" h="6858000">
                <a:moveTo>
                  <a:pt x="0" y="0"/>
                </a:moveTo>
                <a:lnTo>
                  <a:pt x="789134" y="0"/>
                </a:lnTo>
                <a:lnTo>
                  <a:pt x="789134" y="164559"/>
                </a:lnTo>
                <a:lnTo>
                  <a:pt x="545487" y="6857999"/>
                </a:lnTo>
                <a:lnTo>
                  <a:pt x="1096496" y="6857999"/>
                </a:lnTo>
                <a:lnTo>
                  <a:pt x="1327017" y="130630"/>
                </a:lnTo>
                <a:lnTo>
                  <a:pt x="1557538" y="6857999"/>
                </a:lnTo>
                <a:lnTo>
                  <a:pt x="1779443" y="6857999"/>
                </a:lnTo>
                <a:lnTo>
                  <a:pt x="1779443" y="6858000"/>
                </a:lnTo>
                <a:lnTo>
                  <a:pt x="0" y="6858000"/>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Arial" panose="020B0604020202020204" pitchFamily="34" charset="0"/>
              <a:cs typeface="Arial" panose="020B0604020202020204" pitchFamily="34" charset="0"/>
              <a:sym typeface="Arial" panose="020B0604020202020204" pitchFamily="34" charset="0"/>
            </a:endParaRPr>
          </a:p>
        </p:txBody>
      </p:sp>
      <p:pic>
        <p:nvPicPr>
          <p:cNvPr id="3" name="Picture 2">
            <a:extLst>
              <a:ext uri="{FF2B5EF4-FFF2-40B4-BE49-F238E27FC236}">
                <a16:creationId xmlns:a16="http://schemas.microsoft.com/office/drawing/2014/main" id="{A9B69E82-9F72-C77F-D9B4-C0EE7A931CA5}"/>
              </a:ext>
            </a:extLst>
          </p:cNvPr>
          <p:cNvPicPr>
            <a:picLocks noChangeAspect="1"/>
          </p:cNvPicPr>
          <p:nvPr userDrawn="1"/>
        </p:nvPicPr>
        <p:blipFill rotWithShape="1">
          <a:blip r:embed="rId5" cstate="screen">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a:ext>
            </a:extLst>
          </a:blip>
          <a:srcRect/>
          <a:stretch/>
        </p:blipFill>
        <p:spPr>
          <a:xfrm>
            <a:off x="371474" y="371474"/>
            <a:ext cx="1779443" cy="466726"/>
          </a:xfrm>
          <a:prstGeom prst="rect">
            <a:avLst/>
          </a:prstGeom>
        </p:spPr>
      </p:pic>
      <p:pic>
        <p:nvPicPr>
          <p:cNvPr id="7" name="Picture 6">
            <a:extLst>
              <a:ext uri="{FF2B5EF4-FFF2-40B4-BE49-F238E27FC236}">
                <a16:creationId xmlns:a16="http://schemas.microsoft.com/office/drawing/2014/main" id="{FAA6B7DD-A311-FBE1-F67B-E4935298C9D6}"/>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p:blipFill>
        <p:spPr>
          <a:xfrm>
            <a:off x="261328" y="1050133"/>
            <a:ext cx="4349891" cy="597099"/>
          </a:xfrm>
          <a:prstGeom prst="rect">
            <a:avLst/>
          </a:prstGeom>
        </p:spPr>
      </p:pic>
    </p:spTree>
    <p:extLst>
      <p:ext uri="{BB962C8B-B14F-4D97-AF65-F5344CB8AC3E}">
        <p14:creationId xmlns:p14="http://schemas.microsoft.com/office/powerpoint/2010/main" val="9352890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gram">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0D39E7DC-92D7-437B-CD55-0B90840021EF}"/>
              </a:ext>
            </a:extLst>
          </p:cNvPr>
          <p:cNvGraphicFramePr>
            <a:graphicFrameLocks noChangeAspect="1"/>
          </p:cNvGraphicFramePr>
          <p:nvPr userDrawn="1">
            <p:custDataLst>
              <p:tags r:id="rId1"/>
            </p:custDataLst>
            <p:extLst>
              <p:ext uri="{D42A27DB-BD31-4B8C-83A1-F6EECF244321}">
                <p14:modId xmlns:p14="http://schemas.microsoft.com/office/powerpoint/2010/main" val="399574068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7" name="think-cell data - do not delete" hidden="1">
                        <a:extLst>
                          <a:ext uri="{FF2B5EF4-FFF2-40B4-BE49-F238E27FC236}">
                            <a16:creationId xmlns:a16="http://schemas.microsoft.com/office/drawing/2014/main" id="{0D39E7DC-92D7-437B-CD55-0B90840021E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9373581-6CF9-18A0-D456-C7DCD4247CA3}"/>
              </a:ext>
            </a:extLst>
          </p:cNvPr>
          <p:cNvSpPr>
            <a:spLocks noGrp="1"/>
          </p:cNvSpPr>
          <p:nvPr>
            <p:ph type="title"/>
          </p:nvPr>
        </p:nvSpPr>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endParaRPr lang="en-PH"/>
          </a:p>
        </p:txBody>
      </p:sp>
      <p:sp>
        <p:nvSpPr>
          <p:cNvPr id="3" name="Slide Number Placeholder 2">
            <a:extLst>
              <a:ext uri="{FF2B5EF4-FFF2-40B4-BE49-F238E27FC236}">
                <a16:creationId xmlns:a16="http://schemas.microsoft.com/office/drawing/2014/main" id="{E4A64BFF-A634-62CD-D63E-0F3023794C0E}"/>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4" name="Footer Placeholder 3">
            <a:extLst>
              <a:ext uri="{FF2B5EF4-FFF2-40B4-BE49-F238E27FC236}">
                <a16:creationId xmlns:a16="http://schemas.microsoft.com/office/drawing/2014/main" id="{68A92490-D012-BE90-CE07-DBA40EF96071}"/>
              </a:ext>
            </a:extLst>
          </p:cNvPr>
          <p:cNvSpPr>
            <a:spLocks noGrp="1"/>
          </p:cNvSpPr>
          <p:nvPr>
            <p:ph type="ftr" sz="quarter" idx="11"/>
          </p:nvPr>
        </p:nvSpPr>
        <p:spPr>
          <a:xfrm>
            <a:off x="390524" y="5809556"/>
            <a:ext cx="11429999" cy="365125"/>
          </a:xfrm>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To add a footer: Insert tab &gt; Header &amp; Footer &gt; Select Footer &gt; Apply</a:t>
            </a:r>
          </a:p>
        </p:txBody>
      </p:sp>
      <p:sp>
        <p:nvSpPr>
          <p:cNvPr id="5" name="Text Placeholder 6">
            <a:extLst>
              <a:ext uri="{FF2B5EF4-FFF2-40B4-BE49-F238E27FC236}">
                <a16:creationId xmlns:a16="http://schemas.microsoft.com/office/drawing/2014/main" id="{22CEB4D1-4B7F-24CA-E7C6-BE4B7C8B19C0}"/>
              </a:ext>
            </a:extLst>
          </p:cNvPr>
          <p:cNvSpPr>
            <a:spLocks noGrp="1"/>
          </p:cNvSpPr>
          <p:nvPr>
            <p:ph type="body" sz="quarter" idx="17" hasCustomPrompt="1"/>
          </p:nvPr>
        </p:nvSpPr>
        <p:spPr>
          <a:xfrm>
            <a:off x="388508" y="1066473"/>
            <a:ext cx="11417260" cy="913156"/>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br>
              <a:rPr lang="en-US"/>
            </a:br>
            <a:endParaRPr lang="en-PH"/>
          </a:p>
        </p:txBody>
      </p:sp>
    </p:spTree>
    <p:extLst>
      <p:ext uri="{BB962C8B-B14F-4D97-AF65-F5344CB8AC3E}">
        <p14:creationId xmlns:p14="http://schemas.microsoft.com/office/powerpoint/2010/main" val="6416416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Diagram">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0D39E7DC-92D7-437B-CD55-0B90840021EF}"/>
              </a:ext>
            </a:extLst>
          </p:cNvPr>
          <p:cNvGraphicFramePr>
            <a:graphicFrameLocks noChangeAspect="1"/>
          </p:cNvGraphicFramePr>
          <p:nvPr userDrawn="1">
            <p:custDataLst>
              <p:tags r:id="rId1"/>
            </p:custDataLst>
            <p:extLst>
              <p:ext uri="{D42A27DB-BD31-4B8C-83A1-F6EECF244321}">
                <p14:modId xmlns:p14="http://schemas.microsoft.com/office/powerpoint/2010/main" val="37861807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7" name="think-cell data - do not delete" hidden="1">
                        <a:extLst>
                          <a:ext uri="{FF2B5EF4-FFF2-40B4-BE49-F238E27FC236}">
                            <a16:creationId xmlns:a16="http://schemas.microsoft.com/office/drawing/2014/main" id="{0D39E7DC-92D7-437B-CD55-0B90840021E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9373581-6CF9-18A0-D456-C7DCD4247CA3}"/>
              </a:ext>
            </a:extLst>
          </p:cNvPr>
          <p:cNvSpPr>
            <a:spLocks noGrp="1"/>
          </p:cNvSpPr>
          <p:nvPr>
            <p:ph type="title"/>
          </p:nvPr>
        </p:nvSpPr>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endParaRPr lang="en-PH"/>
          </a:p>
        </p:txBody>
      </p:sp>
      <p:sp>
        <p:nvSpPr>
          <p:cNvPr id="3" name="Slide Number Placeholder 2">
            <a:extLst>
              <a:ext uri="{FF2B5EF4-FFF2-40B4-BE49-F238E27FC236}">
                <a16:creationId xmlns:a16="http://schemas.microsoft.com/office/drawing/2014/main" id="{E4A64BFF-A634-62CD-D63E-0F3023794C0E}"/>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4" name="Footer Placeholder 3">
            <a:extLst>
              <a:ext uri="{FF2B5EF4-FFF2-40B4-BE49-F238E27FC236}">
                <a16:creationId xmlns:a16="http://schemas.microsoft.com/office/drawing/2014/main" id="{68A92490-D012-BE90-CE07-DBA40EF96071}"/>
              </a:ext>
            </a:extLst>
          </p:cNvPr>
          <p:cNvSpPr>
            <a:spLocks noGrp="1"/>
          </p:cNvSpPr>
          <p:nvPr>
            <p:ph type="ftr" sz="quarter" idx="11"/>
          </p:nvPr>
        </p:nvSpPr>
        <p:spPr>
          <a:xfrm>
            <a:off x="390524" y="5809556"/>
            <a:ext cx="11429999" cy="365125"/>
          </a:xfrm>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To add a footer: Insert tab &gt; Header &amp; Footer &gt; Select Footer &gt; Apply</a:t>
            </a:r>
          </a:p>
        </p:txBody>
      </p:sp>
      <p:sp>
        <p:nvSpPr>
          <p:cNvPr id="5" name="Text Placeholder 6">
            <a:extLst>
              <a:ext uri="{FF2B5EF4-FFF2-40B4-BE49-F238E27FC236}">
                <a16:creationId xmlns:a16="http://schemas.microsoft.com/office/drawing/2014/main" id="{22CEB4D1-4B7F-24CA-E7C6-BE4B7C8B19C0}"/>
              </a:ext>
            </a:extLst>
          </p:cNvPr>
          <p:cNvSpPr>
            <a:spLocks noGrp="1"/>
          </p:cNvSpPr>
          <p:nvPr>
            <p:ph type="body" sz="quarter" idx="17" hasCustomPrompt="1"/>
          </p:nvPr>
        </p:nvSpPr>
        <p:spPr>
          <a:xfrm>
            <a:off x="1277508" y="2368550"/>
            <a:ext cx="3929492" cy="2381249"/>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br>
              <a:rPr lang="en-US"/>
            </a:br>
            <a:endParaRPr lang="en-PH"/>
          </a:p>
        </p:txBody>
      </p:sp>
    </p:spTree>
    <p:extLst>
      <p:ext uri="{BB962C8B-B14F-4D97-AF65-F5344CB8AC3E}">
        <p14:creationId xmlns:p14="http://schemas.microsoft.com/office/powerpoint/2010/main" val="60800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mplate 1">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0B8430F2-CAF0-7E37-27C8-9C27FC8F4A2B}"/>
              </a:ext>
            </a:extLst>
          </p:cNvPr>
          <p:cNvGraphicFramePr>
            <a:graphicFrameLocks noChangeAspect="1"/>
          </p:cNvGraphicFramePr>
          <p:nvPr userDrawn="1">
            <p:custDataLst>
              <p:tags r:id="rId1"/>
            </p:custDataLst>
            <p:extLst>
              <p:ext uri="{D42A27DB-BD31-4B8C-83A1-F6EECF244321}">
                <p14:modId xmlns:p14="http://schemas.microsoft.com/office/powerpoint/2010/main" val="23941417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6" name="think-cell data - do not delete" hidden="1">
                        <a:extLst>
                          <a:ext uri="{FF2B5EF4-FFF2-40B4-BE49-F238E27FC236}">
                            <a16:creationId xmlns:a16="http://schemas.microsoft.com/office/drawing/2014/main" id="{0B8430F2-CAF0-7E37-27C8-9C27FC8F4A2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2" name="Text Placeholder 19">
            <a:extLst>
              <a:ext uri="{FF2B5EF4-FFF2-40B4-BE49-F238E27FC236}">
                <a16:creationId xmlns:a16="http://schemas.microsoft.com/office/drawing/2014/main" id="{28FAA1E1-7074-5EBE-F01E-0A9DD74316D9}"/>
              </a:ext>
            </a:extLst>
          </p:cNvPr>
          <p:cNvSpPr>
            <a:spLocks noGrp="1"/>
          </p:cNvSpPr>
          <p:nvPr>
            <p:ph type="body" sz="quarter" idx="17" hasCustomPrompt="1"/>
          </p:nvPr>
        </p:nvSpPr>
        <p:spPr>
          <a:xfrm>
            <a:off x="388507" y="3420879"/>
            <a:ext cx="5486400" cy="438912"/>
          </a:xfr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US" sz="1600" b="1" dirty="0" smtClean="0">
                <a:solidFill>
                  <a:schemeClr val="lt1"/>
                </a:solidFill>
                <a:latin typeface="Arial" panose="020B0604020202020204" pitchFamily="34" charset="0"/>
                <a:cs typeface="Arial" panose="020B0604020202020204" pitchFamily="34" charset="0"/>
                <a:sym typeface="Arial" panose="020B0604020202020204" pitchFamily="34" charset="0"/>
              </a:defRPr>
            </a:lvl1pPr>
            <a:lvl2pPr>
              <a:defRPr lang="en-US" dirty="0" smtClean="0">
                <a:solidFill>
                  <a:schemeClr val="lt1"/>
                </a:solidFill>
                <a:cs typeface="+mn-cs"/>
              </a:defRPr>
            </a:lvl2pPr>
            <a:lvl3pPr>
              <a:defRPr lang="en-US" sz="1800" dirty="0" smtClean="0">
                <a:solidFill>
                  <a:schemeClr val="lt1"/>
                </a:solidFill>
                <a:cs typeface="+mn-cs"/>
              </a:defRPr>
            </a:lvl3pPr>
            <a:lvl4pPr>
              <a:defRPr lang="en-US" sz="1800" dirty="0" smtClean="0">
                <a:solidFill>
                  <a:schemeClr val="lt1"/>
                </a:solidFill>
                <a:cs typeface="+mn-cs"/>
              </a:defRPr>
            </a:lvl4pPr>
            <a:lvl5pPr>
              <a:defRPr lang="en-US" sz="1800" dirty="0">
                <a:solidFill>
                  <a:schemeClr val="lt1"/>
                </a:solidFill>
                <a:cs typeface="+mn-cs"/>
              </a:defRPr>
            </a:lvl5pPr>
          </a:lstStyle>
          <a:p>
            <a:pPr lvl="0" algn="ctr" defTabSz="457189"/>
            <a:r>
              <a:rPr lang="en-US"/>
              <a:t>Insert you title here</a:t>
            </a:r>
          </a:p>
        </p:txBody>
      </p:sp>
      <p:sp>
        <p:nvSpPr>
          <p:cNvPr id="21" name="Text Placeholder 19">
            <a:extLst>
              <a:ext uri="{FF2B5EF4-FFF2-40B4-BE49-F238E27FC236}">
                <a16:creationId xmlns:a16="http://schemas.microsoft.com/office/drawing/2014/main" id="{40CC77EB-C229-F265-9DFD-AFAFFB4536E0}"/>
              </a:ext>
            </a:extLst>
          </p:cNvPr>
          <p:cNvSpPr>
            <a:spLocks noGrp="1"/>
          </p:cNvSpPr>
          <p:nvPr>
            <p:ph type="body" sz="quarter" idx="16" hasCustomPrompt="1"/>
          </p:nvPr>
        </p:nvSpPr>
        <p:spPr>
          <a:xfrm>
            <a:off x="388507" y="1039303"/>
            <a:ext cx="5486400" cy="438912"/>
          </a:xfr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US" sz="1600" b="1" dirty="0" smtClean="0">
                <a:solidFill>
                  <a:schemeClr val="lt1"/>
                </a:solidFill>
                <a:latin typeface="Arial" panose="020B0604020202020204" pitchFamily="34" charset="0"/>
                <a:cs typeface="Arial" panose="020B0604020202020204" pitchFamily="34" charset="0"/>
                <a:sym typeface="Arial" panose="020B0604020202020204" pitchFamily="34" charset="0"/>
              </a:defRPr>
            </a:lvl1pPr>
            <a:lvl2pPr>
              <a:defRPr lang="en-US" dirty="0" smtClean="0">
                <a:solidFill>
                  <a:schemeClr val="lt1"/>
                </a:solidFill>
                <a:cs typeface="+mn-cs"/>
              </a:defRPr>
            </a:lvl2pPr>
            <a:lvl3pPr>
              <a:defRPr lang="en-US" sz="1800" dirty="0" smtClean="0">
                <a:solidFill>
                  <a:schemeClr val="lt1"/>
                </a:solidFill>
                <a:cs typeface="+mn-cs"/>
              </a:defRPr>
            </a:lvl3pPr>
            <a:lvl4pPr>
              <a:defRPr lang="en-US" sz="1800" dirty="0" smtClean="0">
                <a:solidFill>
                  <a:schemeClr val="lt1"/>
                </a:solidFill>
                <a:cs typeface="+mn-cs"/>
              </a:defRPr>
            </a:lvl4pPr>
            <a:lvl5pPr>
              <a:defRPr lang="en-US" sz="1800" dirty="0">
                <a:solidFill>
                  <a:schemeClr val="lt1"/>
                </a:solidFill>
                <a:cs typeface="+mn-cs"/>
              </a:defRPr>
            </a:lvl5pPr>
          </a:lstStyle>
          <a:p>
            <a:pPr lvl="0" algn="ctr" defTabSz="457189"/>
            <a:r>
              <a:rPr lang="en-US"/>
              <a:t>Insert you title here</a:t>
            </a:r>
          </a:p>
        </p:txBody>
      </p:sp>
      <p:sp>
        <p:nvSpPr>
          <p:cNvPr id="20" name="Text Placeholder 19">
            <a:extLst>
              <a:ext uri="{FF2B5EF4-FFF2-40B4-BE49-F238E27FC236}">
                <a16:creationId xmlns:a16="http://schemas.microsoft.com/office/drawing/2014/main" id="{BC5DB36D-AF30-E872-D3C2-A5A72695B39B}"/>
              </a:ext>
            </a:extLst>
          </p:cNvPr>
          <p:cNvSpPr>
            <a:spLocks noGrp="1"/>
          </p:cNvSpPr>
          <p:nvPr>
            <p:ph type="body" sz="quarter" idx="15" hasCustomPrompt="1"/>
          </p:nvPr>
        </p:nvSpPr>
        <p:spPr>
          <a:xfrm>
            <a:off x="6324600" y="1039303"/>
            <a:ext cx="5486400" cy="438912"/>
          </a:xfr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US" sz="1600" b="1" dirty="0" smtClean="0">
                <a:solidFill>
                  <a:schemeClr val="lt1"/>
                </a:solidFill>
                <a:latin typeface="Arial" panose="020B0604020202020204" pitchFamily="34" charset="0"/>
                <a:cs typeface="Arial" panose="020B0604020202020204" pitchFamily="34" charset="0"/>
                <a:sym typeface="Arial" panose="020B0604020202020204" pitchFamily="34" charset="0"/>
              </a:defRPr>
            </a:lvl1pPr>
            <a:lvl2pPr>
              <a:defRPr lang="en-US" dirty="0" smtClean="0">
                <a:solidFill>
                  <a:schemeClr val="lt1"/>
                </a:solidFill>
                <a:cs typeface="+mn-cs"/>
              </a:defRPr>
            </a:lvl2pPr>
            <a:lvl3pPr>
              <a:defRPr lang="en-US" sz="1800" dirty="0" smtClean="0">
                <a:solidFill>
                  <a:schemeClr val="lt1"/>
                </a:solidFill>
                <a:cs typeface="+mn-cs"/>
              </a:defRPr>
            </a:lvl3pPr>
            <a:lvl4pPr>
              <a:defRPr lang="en-US" sz="1800" dirty="0" smtClean="0">
                <a:solidFill>
                  <a:schemeClr val="lt1"/>
                </a:solidFill>
                <a:cs typeface="+mn-cs"/>
              </a:defRPr>
            </a:lvl4pPr>
            <a:lvl5pPr>
              <a:defRPr lang="en-US" sz="1800" dirty="0">
                <a:solidFill>
                  <a:schemeClr val="lt1"/>
                </a:solidFill>
                <a:cs typeface="+mn-cs"/>
              </a:defRPr>
            </a:lvl5pPr>
          </a:lstStyle>
          <a:p>
            <a:pPr lvl="0" algn="ctr" defTabSz="457189"/>
            <a:r>
              <a:rPr lang="en-US"/>
              <a:t>Insert you title here</a:t>
            </a:r>
          </a:p>
        </p:txBody>
      </p:sp>
      <p:sp>
        <p:nvSpPr>
          <p:cNvPr id="7" name="Chart Placeholder 6">
            <a:extLst>
              <a:ext uri="{FF2B5EF4-FFF2-40B4-BE49-F238E27FC236}">
                <a16:creationId xmlns:a16="http://schemas.microsoft.com/office/drawing/2014/main" id="{03C3F394-3A3D-E61D-A73E-A10F4A7C72D6}"/>
              </a:ext>
            </a:extLst>
          </p:cNvPr>
          <p:cNvSpPr>
            <a:spLocks noGrp="1"/>
          </p:cNvSpPr>
          <p:nvPr>
            <p:ph type="chart" sz="quarter" idx="12"/>
          </p:nvPr>
        </p:nvSpPr>
        <p:spPr>
          <a:xfrm>
            <a:off x="388507" y="1677639"/>
            <a:ext cx="5466860" cy="1543816"/>
          </a:xfrm>
        </p:spPr>
        <p:txBody>
          <a:bodyPr anchor="ctr">
            <a:normAutofit/>
          </a:bodyPr>
          <a:lstStyle>
            <a:lvl1pPr algn="ctr">
              <a:defRPr sz="1600"/>
            </a:lvl1pPr>
          </a:lstStyle>
          <a:p>
            <a:endParaRPr lang="en-US">
              <a:latin typeface="Arial" panose="020B0604020202020204" pitchFamily="34" charset="0"/>
            </a:endParaRPr>
          </a:p>
        </p:txBody>
      </p:sp>
      <p:sp>
        <p:nvSpPr>
          <p:cNvPr id="11" name="Chart Placeholder 6">
            <a:extLst>
              <a:ext uri="{FF2B5EF4-FFF2-40B4-BE49-F238E27FC236}">
                <a16:creationId xmlns:a16="http://schemas.microsoft.com/office/drawing/2014/main" id="{D1D537ED-001A-397F-078D-1311F66C27C1}"/>
              </a:ext>
            </a:extLst>
          </p:cNvPr>
          <p:cNvSpPr>
            <a:spLocks noGrp="1"/>
          </p:cNvSpPr>
          <p:nvPr>
            <p:ph type="chart" sz="quarter" idx="13"/>
          </p:nvPr>
        </p:nvSpPr>
        <p:spPr>
          <a:xfrm>
            <a:off x="388507" y="4057545"/>
            <a:ext cx="5466860" cy="1503976"/>
          </a:xfrm>
        </p:spPr>
        <p:txBody>
          <a:bodyPr anchor="ctr">
            <a:normAutofit/>
          </a:bodyPr>
          <a:lstStyle>
            <a:lvl1pPr algn="ctr">
              <a:defRPr sz="1600"/>
            </a:lvl1pPr>
          </a:lstStyle>
          <a:p>
            <a:endParaRPr lang="en-US">
              <a:latin typeface="Arial" panose="020B0604020202020204" pitchFamily="34" charset="0"/>
            </a:endParaRPr>
          </a:p>
        </p:txBody>
      </p:sp>
      <p:sp>
        <p:nvSpPr>
          <p:cNvPr id="2" name="Title 1">
            <a:extLst>
              <a:ext uri="{FF2B5EF4-FFF2-40B4-BE49-F238E27FC236}">
                <a16:creationId xmlns:a16="http://schemas.microsoft.com/office/drawing/2014/main" id="{D9373581-6CF9-18A0-D456-C7DCD4247CA3}"/>
              </a:ext>
            </a:extLst>
          </p:cNvPr>
          <p:cNvSpPr>
            <a:spLocks noGrp="1"/>
          </p:cNvSpPr>
          <p:nvPr>
            <p:ph type="title"/>
          </p:nvPr>
        </p:nvSpPr>
        <p:spPr>
          <a:xfrm>
            <a:off x="388507" y="186704"/>
            <a:ext cx="11422493" cy="557366"/>
          </a:xfrm>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endParaRPr lang="en-PH"/>
          </a:p>
        </p:txBody>
      </p:sp>
      <p:sp>
        <p:nvSpPr>
          <p:cNvPr id="3" name="Slide Number Placeholder 2">
            <a:extLst>
              <a:ext uri="{FF2B5EF4-FFF2-40B4-BE49-F238E27FC236}">
                <a16:creationId xmlns:a16="http://schemas.microsoft.com/office/drawing/2014/main" id="{E4A64BFF-A634-62CD-D63E-0F3023794C0E}"/>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4" name="Footer Placeholder 3">
            <a:extLst>
              <a:ext uri="{FF2B5EF4-FFF2-40B4-BE49-F238E27FC236}">
                <a16:creationId xmlns:a16="http://schemas.microsoft.com/office/drawing/2014/main" id="{68A92490-D012-BE90-CE07-DBA40EF96071}"/>
              </a:ext>
            </a:extLst>
          </p:cNvPr>
          <p:cNvSpPr>
            <a:spLocks noGrp="1"/>
          </p:cNvSpPr>
          <p:nvPr>
            <p:ph type="ftr" sz="quarter" idx="11"/>
          </p:nvPr>
        </p:nvSpPr>
        <p:spPr>
          <a:xfrm>
            <a:off x="390524" y="5809556"/>
            <a:ext cx="11429999" cy="365125"/>
          </a:xfrm>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To add a footer: Insert tab &gt; Header &amp; Footer &gt; Select Footer &gt; Apply</a:t>
            </a:r>
          </a:p>
        </p:txBody>
      </p:sp>
      <p:sp>
        <p:nvSpPr>
          <p:cNvPr id="12" name="Chart Placeholder 6">
            <a:extLst>
              <a:ext uri="{FF2B5EF4-FFF2-40B4-BE49-F238E27FC236}">
                <a16:creationId xmlns:a16="http://schemas.microsoft.com/office/drawing/2014/main" id="{602E44B4-8CD3-0679-3035-76B29F795F3A}"/>
              </a:ext>
            </a:extLst>
          </p:cNvPr>
          <p:cNvSpPr>
            <a:spLocks noGrp="1"/>
          </p:cNvSpPr>
          <p:nvPr>
            <p:ph type="chart" sz="quarter" idx="14"/>
          </p:nvPr>
        </p:nvSpPr>
        <p:spPr>
          <a:xfrm>
            <a:off x="6322585" y="1677639"/>
            <a:ext cx="5488415" cy="3883881"/>
          </a:xfrm>
        </p:spPr>
        <p:txBody>
          <a:bodyPr anchor="ctr">
            <a:normAutofit/>
          </a:bodyPr>
          <a:lstStyle>
            <a:lvl1pPr algn="ctr">
              <a:defRPr sz="1600"/>
            </a:lvl1pPr>
          </a:lstStyle>
          <a:p>
            <a:endParaRPr lang="en-US">
              <a:latin typeface="Arial" panose="020B0604020202020204" pitchFamily="34" charset="0"/>
            </a:endParaRPr>
          </a:p>
        </p:txBody>
      </p:sp>
    </p:spTree>
    <p:extLst>
      <p:ext uri="{BB962C8B-B14F-4D97-AF65-F5344CB8AC3E}">
        <p14:creationId xmlns:p14="http://schemas.microsoft.com/office/powerpoint/2010/main" val="8158296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rocess">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0B24983B-2C55-B286-9EE6-61C30044D6CE}"/>
              </a:ext>
            </a:extLst>
          </p:cNvPr>
          <p:cNvGraphicFramePr>
            <a:graphicFrameLocks noChangeAspect="1"/>
          </p:cNvGraphicFramePr>
          <p:nvPr userDrawn="1">
            <p:custDataLst>
              <p:tags r:id="rId1"/>
            </p:custDataLst>
            <p:extLst>
              <p:ext uri="{D42A27DB-BD31-4B8C-83A1-F6EECF244321}">
                <p14:modId xmlns:p14="http://schemas.microsoft.com/office/powerpoint/2010/main" val="8751825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7" name="think-cell data - do not delete" hidden="1">
                        <a:extLst>
                          <a:ext uri="{FF2B5EF4-FFF2-40B4-BE49-F238E27FC236}">
                            <a16:creationId xmlns:a16="http://schemas.microsoft.com/office/drawing/2014/main" id="{0B24983B-2C55-B286-9EE6-61C30044D6C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6" name="Rectangle 25">
            <a:extLst>
              <a:ext uri="{FF2B5EF4-FFF2-40B4-BE49-F238E27FC236}">
                <a16:creationId xmlns:a16="http://schemas.microsoft.com/office/drawing/2014/main" id="{0E3E5F4E-7CB2-866A-B958-FB4B1984DA71}"/>
              </a:ext>
            </a:extLst>
          </p:cNvPr>
          <p:cNvSpPr/>
          <p:nvPr userDrawn="1"/>
        </p:nvSpPr>
        <p:spPr>
          <a:xfrm>
            <a:off x="379767" y="3422985"/>
            <a:ext cx="2592031" cy="187090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sym typeface="Arial" panose="020B0604020202020204" pitchFamily="34" charset="0"/>
            </a:endParaRPr>
          </a:p>
        </p:txBody>
      </p:sp>
      <p:sp>
        <p:nvSpPr>
          <p:cNvPr id="27" name="Rectangle 26">
            <a:extLst>
              <a:ext uri="{FF2B5EF4-FFF2-40B4-BE49-F238E27FC236}">
                <a16:creationId xmlns:a16="http://schemas.microsoft.com/office/drawing/2014/main" id="{521303B9-BC1C-53FA-34E4-FD95FB4711D1}"/>
              </a:ext>
            </a:extLst>
          </p:cNvPr>
          <p:cNvSpPr/>
          <p:nvPr userDrawn="1"/>
        </p:nvSpPr>
        <p:spPr>
          <a:xfrm>
            <a:off x="3329342" y="1548221"/>
            <a:ext cx="2592031" cy="187090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sym typeface="Arial" panose="020B0604020202020204" pitchFamily="34" charset="0"/>
            </a:endParaRPr>
          </a:p>
        </p:txBody>
      </p:sp>
      <p:sp>
        <p:nvSpPr>
          <p:cNvPr id="28" name="Rectangle 27">
            <a:extLst>
              <a:ext uri="{FF2B5EF4-FFF2-40B4-BE49-F238E27FC236}">
                <a16:creationId xmlns:a16="http://schemas.microsoft.com/office/drawing/2014/main" id="{339F6FBF-4B73-97D8-4260-FF988CA18BF6}"/>
              </a:ext>
            </a:extLst>
          </p:cNvPr>
          <p:cNvSpPr/>
          <p:nvPr userDrawn="1"/>
        </p:nvSpPr>
        <p:spPr>
          <a:xfrm>
            <a:off x="6278917" y="3422985"/>
            <a:ext cx="2592031" cy="187090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sym typeface="Arial" panose="020B0604020202020204" pitchFamily="34" charset="0"/>
            </a:endParaRPr>
          </a:p>
        </p:txBody>
      </p:sp>
      <p:sp>
        <p:nvSpPr>
          <p:cNvPr id="29" name="Rectangle 28">
            <a:extLst>
              <a:ext uri="{FF2B5EF4-FFF2-40B4-BE49-F238E27FC236}">
                <a16:creationId xmlns:a16="http://schemas.microsoft.com/office/drawing/2014/main" id="{58BCCDE2-4CF0-B823-9EE3-E8190255F263}"/>
              </a:ext>
            </a:extLst>
          </p:cNvPr>
          <p:cNvSpPr/>
          <p:nvPr userDrawn="1"/>
        </p:nvSpPr>
        <p:spPr>
          <a:xfrm>
            <a:off x="9228492" y="1548221"/>
            <a:ext cx="2592031" cy="187090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sym typeface="Arial" panose="020B0604020202020204" pitchFamily="34" charset="0"/>
            </a:endParaRPr>
          </a:p>
        </p:txBody>
      </p:sp>
      <p:sp>
        <p:nvSpPr>
          <p:cNvPr id="2" name="Title 1">
            <a:extLst>
              <a:ext uri="{FF2B5EF4-FFF2-40B4-BE49-F238E27FC236}">
                <a16:creationId xmlns:a16="http://schemas.microsoft.com/office/drawing/2014/main" id="{D9373581-6CF9-18A0-D456-C7DCD4247CA3}"/>
              </a:ext>
            </a:extLst>
          </p:cNvPr>
          <p:cNvSpPr>
            <a:spLocks noGrp="1"/>
          </p:cNvSpPr>
          <p:nvPr>
            <p:ph type="title"/>
          </p:nvPr>
        </p:nvSpPr>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endParaRPr lang="en-PH"/>
          </a:p>
        </p:txBody>
      </p:sp>
      <p:sp>
        <p:nvSpPr>
          <p:cNvPr id="3" name="Slide Number Placeholder 2">
            <a:extLst>
              <a:ext uri="{FF2B5EF4-FFF2-40B4-BE49-F238E27FC236}">
                <a16:creationId xmlns:a16="http://schemas.microsoft.com/office/drawing/2014/main" id="{E4A64BFF-A634-62CD-D63E-0F3023794C0E}"/>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4" name="Footer Placeholder 3">
            <a:extLst>
              <a:ext uri="{FF2B5EF4-FFF2-40B4-BE49-F238E27FC236}">
                <a16:creationId xmlns:a16="http://schemas.microsoft.com/office/drawing/2014/main" id="{68A92490-D012-BE90-CE07-DBA40EF96071}"/>
              </a:ext>
            </a:extLst>
          </p:cNvPr>
          <p:cNvSpPr>
            <a:spLocks noGrp="1"/>
          </p:cNvSpPr>
          <p:nvPr>
            <p:ph type="ftr" sz="quarter" idx="11"/>
          </p:nvPr>
        </p:nvSpPr>
        <p:spPr>
          <a:xfrm>
            <a:off x="390524" y="5809556"/>
            <a:ext cx="11429999" cy="365125"/>
          </a:xfrm>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To add a footer: Insert tab &gt; Header &amp; Footer &gt; Select Footer &gt; Apply</a:t>
            </a:r>
          </a:p>
        </p:txBody>
      </p:sp>
      <p:cxnSp>
        <p:nvCxnSpPr>
          <p:cNvPr id="6" name="Straight Connector 5">
            <a:extLst>
              <a:ext uri="{FF2B5EF4-FFF2-40B4-BE49-F238E27FC236}">
                <a16:creationId xmlns:a16="http://schemas.microsoft.com/office/drawing/2014/main" id="{4F6A5E3F-31D5-08EC-A4D6-AB58ADD0C4E1}"/>
              </a:ext>
            </a:extLst>
          </p:cNvPr>
          <p:cNvCxnSpPr/>
          <p:nvPr userDrawn="1"/>
        </p:nvCxnSpPr>
        <p:spPr>
          <a:xfrm>
            <a:off x="0" y="3422985"/>
            <a:ext cx="121920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42F732D7-E87D-6CF1-9F13-2D3F67A72EFF}"/>
              </a:ext>
            </a:extLst>
          </p:cNvPr>
          <p:cNvSpPr/>
          <p:nvPr userDrawn="1"/>
        </p:nvSpPr>
        <p:spPr>
          <a:xfrm>
            <a:off x="1411576" y="3158778"/>
            <a:ext cx="528412" cy="528412"/>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b="1">
                <a:latin typeface="Arial" panose="020B0604020202020204" pitchFamily="34" charset="0"/>
                <a:cs typeface="Arial" panose="020B0604020202020204" pitchFamily="34" charset="0"/>
                <a:sym typeface="Arial" panose="020B0604020202020204" pitchFamily="34" charset="0"/>
              </a:rPr>
              <a:t>01</a:t>
            </a:r>
          </a:p>
        </p:txBody>
      </p:sp>
      <p:sp>
        <p:nvSpPr>
          <p:cNvPr id="13" name="Oval 12">
            <a:extLst>
              <a:ext uri="{FF2B5EF4-FFF2-40B4-BE49-F238E27FC236}">
                <a16:creationId xmlns:a16="http://schemas.microsoft.com/office/drawing/2014/main" id="{BF557B04-A020-540B-5CC8-CCCC0005A379}"/>
              </a:ext>
            </a:extLst>
          </p:cNvPr>
          <p:cNvSpPr/>
          <p:nvPr userDrawn="1"/>
        </p:nvSpPr>
        <p:spPr>
          <a:xfrm>
            <a:off x="4361151" y="3158778"/>
            <a:ext cx="528412" cy="528412"/>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b="1">
                <a:latin typeface="Arial" panose="020B0604020202020204" pitchFamily="34" charset="0"/>
                <a:cs typeface="Arial" panose="020B0604020202020204" pitchFamily="34" charset="0"/>
                <a:sym typeface="Arial" panose="020B0604020202020204" pitchFamily="34" charset="0"/>
              </a:rPr>
              <a:t>02</a:t>
            </a:r>
          </a:p>
        </p:txBody>
      </p:sp>
      <p:sp>
        <p:nvSpPr>
          <p:cNvPr id="14" name="Oval 13">
            <a:extLst>
              <a:ext uri="{FF2B5EF4-FFF2-40B4-BE49-F238E27FC236}">
                <a16:creationId xmlns:a16="http://schemas.microsoft.com/office/drawing/2014/main" id="{3F7B7898-9182-8A68-2D30-CFE3638DE230}"/>
              </a:ext>
            </a:extLst>
          </p:cNvPr>
          <p:cNvSpPr/>
          <p:nvPr userDrawn="1"/>
        </p:nvSpPr>
        <p:spPr>
          <a:xfrm>
            <a:off x="7310726" y="3158778"/>
            <a:ext cx="528412" cy="528412"/>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b="1">
                <a:latin typeface="Arial" panose="020B0604020202020204" pitchFamily="34" charset="0"/>
                <a:cs typeface="Arial" panose="020B0604020202020204" pitchFamily="34" charset="0"/>
                <a:sym typeface="Arial" panose="020B0604020202020204" pitchFamily="34" charset="0"/>
              </a:rPr>
              <a:t>03</a:t>
            </a:r>
          </a:p>
        </p:txBody>
      </p:sp>
      <p:sp>
        <p:nvSpPr>
          <p:cNvPr id="16" name="Oval 15">
            <a:extLst>
              <a:ext uri="{FF2B5EF4-FFF2-40B4-BE49-F238E27FC236}">
                <a16:creationId xmlns:a16="http://schemas.microsoft.com/office/drawing/2014/main" id="{B0B9BAC7-3FAA-C82A-F583-B1859406D418}"/>
              </a:ext>
            </a:extLst>
          </p:cNvPr>
          <p:cNvSpPr/>
          <p:nvPr userDrawn="1"/>
        </p:nvSpPr>
        <p:spPr>
          <a:xfrm>
            <a:off x="10260301" y="3158778"/>
            <a:ext cx="528412" cy="528412"/>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b="1">
                <a:latin typeface="Arial" panose="020B0604020202020204" pitchFamily="34" charset="0"/>
                <a:cs typeface="Arial" panose="020B0604020202020204" pitchFamily="34" charset="0"/>
                <a:sym typeface="Arial" panose="020B0604020202020204" pitchFamily="34" charset="0"/>
              </a:rPr>
              <a:t>04</a:t>
            </a:r>
          </a:p>
        </p:txBody>
      </p:sp>
      <p:cxnSp>
        <p:nvCxnSpPr>
          <p:cNvPr id="34" name="Straight Connector 33">
            <a:extLst>
              <a:ext uri="{FF2B5EF4-FFF2-40B4-BE49-F238E27FC236}">
                <a16:creationId xmlns:a16="http://schemas.microsoft.com/office/drawing/2014/main" id="{3540902A-8751-F32C-457B-85CD245FFBC5}"/>
              </a:ext>
            </a:extLst>
          </p:cNvPr>
          <p:cNvCxnSpPr>
            <a:cxnSpLocks/>
          </p:cNvCxnSpPr>
          <p:nvPr userDrawn="1"/>
        </p:nvCxnSpPr>
        <p:spPr>
          <a:xfrm>
            <a:off x="4625357" y="3687190"/>
            <a:ext cx="0" cy="921272"/>
          </a:xfrm>
          <a:prstGeom prst="line">
            <a:avLst/>
          </a:prstGeom>
          <a:ln w="12700">
            <a:solidFill>
              <a:schemeClr val="accent3"/>
            </a:solidFill>
            <a:tailEnd type="ova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96D1AAB-41A1-460F-02F6-1D7BBB6E0E4F}"/>
              </a:ext>
            </a:extLst>
          </p:cNvPr>
          <p:cNvCxnSpPr>
            <a:cxnSpLocks/>
          </p:cNvCxnSpPr>
          <p:nvPr userDrawn="1"/>
        </p:nvCxnSpPr>
        <p:spPr>
          <a:xfrm>
            <a:off x="10524507" y="3687190"/>
            <a:ext cx="0" cy="921272"/>
          </a:xfrm>
          <a:prstGeom prst="line">
            <a:avLst/>
          </a:prstGeom>
          <a:ln w="12700">
            <a:solidFill>
              <a:schemeClr val="accent5"/>
            </a:solidFill>
            <a:tailEnd type="oval"/>
          </a:ln>
        </p:spPr>
        <p:style>
          <a:lnRef idx="1">
            <a:schemeClr val="accent1"/>
          </a:lnRef>
          <a:fillRef idx="0">
            <a:schemeClr val="accent1"/>
          </a:fillRef>
          <a:effectRef idx="0">
            <a:schemeClr val="accent1"/>
          </a:effectRef>
          <a:fontRef idx="minor">
            <a:schemeClr val="tx1"/>
          </a:fontRef>
        </p:style>
      </p:cxnSp>
      <p:sp>
        <p:nvSpPr>
          <p:cNvPr id="38" name="Text Placeholder 37">
            <a:extLst>
              <a:ext uri="{FF2B5EF4-FFF2-40B4-BE49-F238E27FC236}">
                <a16:creationId xmlns:a16="http://schemas.microsoft.com/office/drawing/2014/main" id="{18BB6DC3-093B-80A7-CCF9-9036E3AE226C}"/>
              </a:ext>
            </a:extLst>
          </p:cNvPr>
          <p:cNvSpPr>
            <a:spLocks noGrp="1"/>
          </p:cNvSpPr>
          <p:nvPr userDrawn="1">
            <p:ph type="body" sz="quarter" idx="12" hasCustomPrompt="1"/>
          </p:nvPr>
        </p:nvSpPr>
        <p:spPr>
          <a:xfrm>
            <a:off x="388507" y="1547813"/>
            <a:ext cx="2583291" cy="420199"/>
          </a:xfrm>
        </p:spPr>
        <p:txBody>
          <a:bodyPr anchor="ctr">
            <a:normAutofit/>
          </a:bodyPr>
          <a:lstStyle>
            <a:lvl1pPr algn="ctr">
              <a:defRPr sz="1800" b="1">
                <a:latin typeface="Arial" panose="020B0604020202020204" pitchFamily="34" charset="0"/>
                <a:cs typeface="Arial" panose="020B0604020202020204" pitchFamily="34" charset="0"/>
                <a:sym typeface="Arial" panose="020B0604020202020204" pitchFamily="34" charset="0"/>
              </a:defRPr>
            </a:lvl1pPr>
          </a:lstStyle>
          <a:p>
            <a:pPr lvl="0"/>
            <a:r>
              <a:rPr lang="en-US"/>
              <a:t>Insert you text here</a:t>
            </a:r>
          </a:p>
        </p:txBody>
      </p:sp>
      <p:sp>
        <p:nvSpPr>
          <p:cNvPr id="39" name="Text Placeholder 37">
            <a:extLst>
              <a:ext uri="{FF2B5EF4-FFF2-40B4-BE49-F238E27FC236}">
                <a16:creationId xmlns:a16="http://schemas.microsoft.com/office/drawing/2014/main" id="{340CE995-2F14-ECC8-32C7-883714A8F5D1}"/>
              </a:ext>
            </a:extLst>
          </p:cNvPr>
          <p:cNvSpPr>
            <a:spLocks noGrp="1"/>
          </p:cNvSpPr>
          <p:nvPr userDrawn="1">
            <p:ph type="body" sz="quarter" idx="13" hasCustomPrompt="1"/>
          </p:nvPr>
        </p:nvSpPr>
        <p:spPr>
          <a:xfrm>
            <a:off x="6287657" y="1547813"/>
            <a:ext cx="2583291" cy="420199"/>
          </a:xfrm>
        </p:spPr>
        <p:txBody>
          <a:bodyPr anchor="ctr">
            <a:normAutofit/>
          </a:bodyPr>
          <a:lstStyle>
            <a:lvl1pPr algn="ctr">
              <a:defRPr sz="1800" b="1">
                <a:latin typeface="Arial" panose="020B0604020202020204" pitchFamily="34" charset="0"/>
                <a:cs typeface="Arial" panose="020B0604020202020204" pitchFamily="34" charset="0"/>
                <a:sym typeface="Arial" panose="020B0604020202020204" pitchFamily="34" charset="0"/>
              </a:defRPr>
            </a:lvl1pPr>
          </a:lstStyle>
          <a:p>
            <a:pPr lvl="0"/>
            <a:r>
              <a:rPr lang="en-US"/>
              <a:t>Insert you text here</a:t>
            </a:r>
          </a:p>
        </p:txBody>
      </p:sp>
      <p:sp>
        <p:nvSpPr>
          <p:cNvPr id="40" name="Text Placeholder 37">
            <a:extLst>
              <a:ext uri="{FF2B5EF4-FFF2-40B4-BE49-F238E27FC236}">
                <a16:creationId xmlns:a16="http://schemas.microsoft.com/office/drawing/2014/main" id="{5708FE91-ADA3-0DC4-C292-F477718712B7}"/>
              </a:ext>
            </a:extLst>
          </p:cNvPr>
          <p:cNvSpPr>
            <a:spLocks noGrp="1"/>
          </p:cNvSpPr>
          <p:nvPr userDrawn="1">
            <p:ph type="body" sz="quarter" idx="14" hasCustomPrompt="1"/>
          </p:nvPr>
        </p:nvSpPr>
        <p:spPr>
          <a:xfrm>
            <a:off x="3329342" y="4856498"/>
            <a:ext cx="2583291" cy="420199"/>
          </a:xfrm>
        </p:spPr>
        <p:txBody>
          <a:bodyPr anchor="ctr">
            <a:normAutofit/>
          </a:bodyPr>
          <a:lstStyle>
            <a:lvl1pPr algn="ctr">
              <a:defRPr sz="1800" b="1">
                <a:latin typeface="Arial" panose="020B0604020202020204" pitchFamily="34" charset="0"/>
                <a:cs typeface="Arial" panose="020B0604020202020204" pitchFamily="34" charset="0"/>
                <a:sym typeface="Arial" panose="020B0604020202020204" pitchFamily="34" charset="0"/>
              </a:defRPr>
            </a:lvl1pPr>
          </a:lstStyle>
          <a:p>
            <a:pPr lvl="0"/>
            <a:r>
              <a:rPr lang="en-US"/>
              <a:t>Insert you text here</a:t>
            </a:r>
          </a:p>
        </p:txBody>
      </p:sp>
      <p:sp>
        <p:nvSpPr>
          <p:cNvPr id="41" name="Text Placeholder 37">
            <a:extLst>
              <a:ext uri="{FF2B5EF4-FFF2-40B4-BE49-F238E27FC236}">
                <a16:creationId xmlns:a16="http://schemas.microsoft.com/office/drawing/2014/main" id="{C8DA107C-7F59-D85A-4BBC-C3A8D8CDE28B}"/>
              </a:ext>
            </a:extLst>
          </p:cNvPr>
          <p:cNvSpPr>
            <a:spLocks noGrp="1"/>
          </p:cNvSpPr>
          <p:nvPr userDrawn="1">
            <p:ph type="body" sz="quarter" idx="15" hasCustomPrompt="1"/>
          </p:nvPr>
        </p:nvSpPr>
        <p:spPr>
          <a:xfrm>
            <a:off x="9228492" y="4856498"/>
            <a:ext cx="2583291" cy="420199"/>
          </a:xfrm>
        </p:spPr>
        <p:txBody>
          <a:bodyPr anchor="ctr">
            <a:normAutofit/>
          </a:bodyPr>
          <a:lstStyle>
            <a:lvl1pPr algn="ctr">
              <a:defRPr sz="1800" b="1">
                <a:latin typeface="Arial" panose="020B0604020202020204" pitchFamily="34" charset="0"/>
                <a:cs typeface="Arial" panose="020B0604020202020204" pitchFamily="34" charset="0"/>
                <a:sym typeface="Arial" panose="020B0604020202020204" pitchFamily="34" charset="0"/>
              </a:defRPr>
            </a:lvl1pPr>
          </a:lstStyle>
          <a:p>
            <a:pPr lvl="0"/>
            <a:r>
              <a:rPr lang="en-US"/>
              <a:t>Insert you text here</a:t>
            </a:r>
          </a:p>
        </p:txBody>
      </p:sp>
      <p:cxnSp>
        <p:nvCxnSpPr>
          <p:cNvPr id="47" name="Straight Connector 46">
            <a:extLst>
              <a:ext uri="{FF2B5EF4-FFF2-40B4-BE49-F238E27FC236}">
                <a16:creationId xmlns:a16="http://schemas.microsoft.com/office/drawing/2014/main" id="{2192EAE0-032D-00D4-045B-12692B683E60}"/>
              </a:ext>
            </a:extLst>
          </p:cNvPr>
          <p:cNvCxnSpPr>
            <a:cxnSpLocks/>
          </p:cNvCxnSpPr>
          <p:nvPr userDrawn="1"/>
        </p:nvCxnSpPr>
        <p:spPr>
          <a:xfrm flipV="1">
            <a:off x="1681013" y="2237506"/>
            <a:ext cx="0" cy="921272"/>
          </a:xfrm>
          <a:prstGeom prst="line">
            <a:avLst/>
          </a:prstGeom>
          <a:ln w="12700">
            <a:solidFill>
              <a:schemeClr val="accent1"/>
            </a:solidFill>
            <a:tailEnd type="ova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41102848-CE1D-3658-C42D-24B4B7854B00}"/>
              </a:ext>
            </a:extLst>
          </p:cNvPr>
          <p:cNvCxnSpPr>
            <a:cxnSpLocks/>
          </p:cNvCxnSpPr>
          <p:nvPr userDrawn="1"/>
        </p:nvCxnSpPr>
        <p:spPr>
          <a:xfrm flipV="1">
            <a:off x="7580163" y="2237506"/>
            <a:ext cx="0" cy="921272"/>
          </a:xfrm>
          <a:prstGeom prst="line">
            <a:avLst/>
          </a:prstGeom>
          <a:ln w="12700">
            <a:solidFill>
              <a:schemeClr val="accent4"/>
            </a:solidFill>
            <a:tailEnd type="oval"/>
          </a:ln>
        </p:spPr>
        <p:style>
          <a:lnRef idx="1">
            <a:schemeClr val="accent1"/>
          </a:lnRef>
          <a:fillRef idx="0">
            <a:schemeClr val="accent1"/>
          </a:fillRef>
          <a:effectRef idx="0">
            <a:schemeClr val="accent1"/>
          </a:effectRef>
          <a:fontRef idx="minor">
            <a:schemeClr val="tx1"/>
          </a:fontRef>
        </p:style>
      </p:cxnSp>
      <p:sp>
        <p:nvSpPr>
          <p:cNvPr id="50" name="Text Placeholder 49">
            <a:extLst>
              <a:ext uri="{FF2B5EF4-FFF2-40B4-BE49-F238E27FC236}">
                <a16:creationId xmlns:a16="http://schemas.microsoft.com/office/drawing/2014/main" id="{F09AB1CE-3450-601C-0D11-3018A394D944}"/>
              </a:ext>
            </a:extLst>
          </p:cNvPr>
          <p:cNvSpPr>
            <a:spLocks noGrp="1"/>
          </p:cNvSpPr>
          <p:nvPr>
            <p:ph type="body" sz="quarter" idx="16" hasCustomPrompt="1"/>
          </p:nvPr>
        </p:nvSpPr>
        <p:spPr>
          <a:xfrm>
            <a:off x="625475" y="3938650"/>
            <a:ext cx="2082800" cy="1030390"/>
          </a:xfrm>
        </p:spPr>
        <p:txBody>
          <a:bodyPr>
            <a:noAutofit/>
          </a:bodyPr>
          <a:lstStyle>
            <a:lvl1pPr algn="ctr">
              <a:defRPr sz="1200">
                <a:latin typeface="Arial" panose="020B0604020202020204" pitchFamily="34" charset="0"/>
                <a:cs typeface="Arial" panose="020B0604020202020204" pitchFamily="34" charset="0"/>
                <a:sym typeface="Arial" panose="020B0604020202020204" pitchFamily="34" charset="0"/>
              </a:defRPr>
            </a:lvl1pPr>
            <a:lvl2pPr>
              <a:defRPr sz="1200"/>
            </a:lvl2pPr>
            <a:lvl3pPr>
              <a:defRPr sz="1200"/>
            </a:lvl3pPr>
            <a:lvl4pPr>
              <a:defRPr sz="1200"/>
            </a:lvl4pPr>
            <a:lvl5pPr>
              <a:defRPr sz="1200"/>
            </a:lvl5pPr>
          </a:lstStyle>
          <a:p>
            <a:pPr lvl="0"/>
            <a:r>
              <a:rPr lang="en-US"/>
              <a:t>Insert you content here</a:t>
            </a:r>
          </a:p>
        </p:txBody>
      </p:sp>
      <p:sp>
        <p:nvSpPr>
          <p:cNvPr id="51" name="Text Placeholder 49">
            <a:extLst>
              <a:ext uri="{FF2B5EF4-FFF2-40B4-BE49-F238E27FC236}">
                <a16:creationId xmlns:a16="http://schemas.microsoft.com/office/drawing/2014/main" id="{5C7F82B5-68C6-7D14-5FC6-7D532DF98156}"/>
              </a:ext>
            </a:extLst>
          </p:cNvPr>
          <p:cNvSpPr>
            <a:spLocks noGrp="1"/>
          </p:cNvSpPr>
          <p:nvPr>
            <p:ph type="body" sz="quarter" idx="17" hasCustomPrompt="1"/>
          </p:nvPr>
        </p:nvSpPr>
        <p:spPr>
          <a:xfrm>
            <a:off x="3579587" y="1838305"/>
            <a:ext cx="2082800" cy="1030390"/>
          </a:xfrm>
        </p:spPr>
        <p:txBody>
          <a:bodyPr>
            <a:noAutofit/>
          </a:bodyPr>
          <a:lstStyle>
            <a:lvl1pPr algn="ctr">
              <a:defRPr sz="1200">
                <a:latin typeface="Arial" panose="020B0604020202020204" pitchFamily="34" charset="0"/>
                <a:cs typeface="Arial" panose="020B0604020202020204" pitchFamily="34" charset="0"/>
                <a:sym typeface="Arial" panose="020B0604020202020204" pitchFamily="34" charset="0"/>
              </a:defRPr>
            </a:lvl1pPr>
            <a:lvl2pPr>
              <a:defRPr sz="1200"/>
            </a:lvl2pPr>
            <a:lvl3pPr>
              <a:defRPr sz="1200"/>
            </a:lvl3pPr>
            <a:lvl4pPr>
              <a:defRPr sz="1200"/>
            </a:lvl4pPr>
            <a:lvl5pPr>
              <a:defRPr sz="1200"/>
            </a:lvl5pPr>
          </a:lstStyle>
          <a:p>
            <a:pPr lvl="0"/>
            <a:r>
              <a:rPr lang="en-US"/>
              <a:t>Insert you content here</a:t>
            </a:r>
          </a:p>
        </p:txBody>
      </p:sp>
      <p:sp>
        <p:nvSpPr>
          <p:cNvPr id="54" name="Text Placeholder 49">
            <a:extLst>
              <a:ext uri="{FF2B5EF4-FFF2-40B4-BE49-F238E27FC236}">
                <a16:creationId xmlns:a16="http://schemas.microsoft.com/office/drawing/2014/main" id="{53A9E113-0522-E991-DD38-FA84CCB1FD7D}"/>
              </a:ext>
            </a:extLst>
          </p:cNvPr>
          <p:cNvSpPr>
            <a:spLocks noGrp="1"/>
          </p:cNvSpPr>
          <p:nvPr>
            <p:ph type="body" sz="quarter" idx="18" hasCustomPrompt="1"/>
          </p:nvPr>
        </p:nvSpPr>
        <p:spPr>
          <a:xfrm>
            <a:off x="9483107" y="1838305"/>
            <a:ext cx="2082800" cy="1030390"/>
          </a:xfrm>
        </p:spPr>
        <p:txBody>
          <a:bodyPr>
            <a:noAutofit/>
          </a:bodyPr>
          <a:lstStyle>
            <a:lvl1pPr algn="ctr">
              <a:defRPr sz="1200">
                <a:latin typeface="Arial" panose="020B0604020202020204" pitchFamily="34" charset="0"/>
                <a:cs typeface="Arial" panose="020B0604020202020204" pitchFamily="34" charset="0"/>
                <a:sym typeface="Arial" panose="020B0604020202020204" pitchFamily="34" charset="0"/>
              </a:defRPr>
            </a:lvl1pPr>
            <a:lvl2pPr>
              <a:defRPr sz="1200"/>
            </a:lvl2pPr>
            <a:lvl3pPr>
              <a:defRPr sz="1200"/>
            </a:lvl3pPr>
            <a:lvl4pPr>
              <a:defRPr sz="1200"/>
            </a:lvl4pPr>
            <a:lvl5pPr>
              <a:defRPr sz="1200"/>
            </a:lvl5pPr>
          </a:lstStyle>
          <a:p>
            <a:pPr lvl="0"/>
            <a:r>
              <a:rPr lang="en-US"/>
              <a:t>Insert you content here</a:t>
            </a:r>
          </a:p>
        </p:txBody>
      </p:sp>
      <p:sp>
        <p:nvSpPr>
          <p:cNvPr id="55" name="Text Placeholder 49">
            <a:extLst>
              <a:ext uri="{FF2B5EF4-FFF2-40B4-BE49-F238E27FC236}">
                <a16:creationId xmlns:a16="http://schemas.microsoft.com/office/drawing/2014/main" id="{EDB22629-1D17-92C4-4A66-39DF54A283AA}"/>
              </a:ext>
            </a:extLst>
          </p:cNvPr>
          <p:cNvSpPr>
            <a:spLocks noGrp="1"/>
          </p:cNvSpPr>
          <p:nvPr>
            <p:ph type="body" sz="quarter" idx="19" hasCustomPrompt="1"/>
          </p:nvPr>
        </p:nvSpPr>
        <p:spPr>
          <a:xfrm>
            <a:off x="6533532" y="3938650"/>
            <a:ext cx="2082800" cy="1030390"/>
          </a:xfrm>
        </p:spPr>
        <p:txBody>
          <a:bodyPr>
            <a:noAutofit/>
          </a:bodyPr>
          <a:lstStyle>
            <a:lvl1pPr algn="ctr">
              <a:defRPr sz="1200">
                <a:latin typeface="Arial" panose="020B0604020202020204" pitchFamily="34" charset="0"/>
                <a:cs typeface="Arial" panose="020B0604020202020204" pitchFamily="34" charset="0"/>
                <a:sym typeface="Arial" panose="020B0604020202020204" pitchFamily="34" charset="0"/>
              </a:defRPr>
            </a:lvl1pPr>
            <a:lvl2pPr>
              <a:defRPr sz="1200"/>
            </a:lvl2pPr>
            <a:lvl3pPr>
              <a:defRPr sz="1200"/>
            </a:lvl3pPr>
            <a:lvl4pPr>
              <a:defRPr sz="1200"/>
            </a:lvl4pPr>
            <a:lvl5pPr>
              <a:defRPr sz="1200"/>
            </a:lvl5pPr>
          </a:lstStyle>
          <a:p>
            <a:pPr lvl="0"/>
            <a:r>
              <a:rPr lang="en-US"/>
              <a:t>Insert you content here</a:t>
            </a:r>
          </a:p>
        </p:txBody>
      </p:sp>
    </p:spTree>
    <p:extLst>
      <p:ext uri="{BB962C8B-B14F-4D97-AF65-F5344CB8AC3E}">
        <p14:creationId xmlns:p14="http://schemas.microsoft.com/office/powerpoint/2010/main" val="42410819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emplate 1">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602250D4-A425-660C-0FE9-B9F85308A697}"/>
              </a:ext>
            </a:extLst>
          </p:cNvPr>
          <p:cNvGraphicFramePr>
            <a:graphicFrameLocks noChangeAspect="1"/>
          </p:cNvGraphicFramePr>
          <p:nvPr userDrawn="1">
            <p:custDataLst>
              <p:tags r:id="rId1"/>
            </p:custDataLst>
            <p:extLst>
              <p:ext uri="{D42A27DB-BD31-4B8C-83A1-F6EECF244321}">
                <p14:modId xmlns:p14="http://schemas.microsoft.com/office/powerpoint/2010/main" val="1189438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12" name="think-cell data - do not delete" hidden="1">
                        <a:extLst>
                          <a:ext uri="{FF2B5EF4-FFF2-40B4-BE49-F238E27FC236}">
                            <a16:creationId xmlns:a16="http://schemas.microsoft.com/office/drawing/2014/main" id="{602250D4-A425-660C-0FE9-B9F85308A69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4" name="Rectangle 43">
            <a:extLst>
              <a:ext uri="{FF2B5EF4-FFF2-40B4-BE49-F238E27FC236}">
                <a16:creationId xmlns:a16="http://schemas.microsoft.com/office/drawing/2014/main" id="{5B31B2A9-733F-A3C7-B5D7-D50C040FFF52}"/>
              </a:ext>
            </a:extLst>
          </p:cNvPr>
          <p:cNvSpPr/>
          <p:nvPr userDrawn="1"/>
        </p:nvSpPr>
        <p:spPr>
          <a:xfrm>
            <a:off x="4156638" y="3486778"/>
            <a:ext cx="1872373" cy="2090057"/>
          </a:xfrm>
          <a:prstGeom prst="rect">
            <a:avLst/>
          </a:prstGeom>
          <a:no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sym typeface="Arial" panose="020B0604020202020204" pitchFamily="34" charset="0"/>
            </a:endParaRPr>
          </a:p>
        </p:txBody>
      </p:sp>
      <p:sp>
        <p:nvSpPr>
          <p:cNvPr id="2" name="Title 1">
            <a:extLst>
              <a:ext uri="{FF2B5EF4-FFF2-40B4-BE49-F238E27FC236}">
                <a16:creationId xmlns:a16="http://schemas.microsoft.com/office/drawing/2014/main" id="{D9373581-6CF9-18A0-D456-C7DCD4247CA3}"/>
              </a:ext>
            </a:extLst>
          </p:cNvPr>
          <p:cNvSpPr>
            <a:spLocks noGrp="1"/>
          </p:cNvSpPr>
          <p:nvPr>
            <p:ph type="title"/>
          </p:nvPr>
        </p:nvSpPr>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endParaRPr lang="en-PH"/>
          </a:p>
        </p:txBody>
      </p:sp>
      <p:sp>
        <p:nvSpPr>
          <p:cNvPr id="3" name="Slide Number Placeholder 2">
            <a:extLst>
              <a:ext uri="{FF2B5EF4-FFF2-40B4-BE49-F238E27FC236}">
                <a16:creationId xmlns:a16="http://schemas.microsoft.com/office/drawing/2014/main" id="{E4A64BFF-A634-62CD-D63E-0F3023794C0E}"/>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4" name="Footer Placeholder 3">
            <a:extLst>
              <a:ext uri="{FF2B5EF4-FFF2-40B4-BE49-F238E27FC236}">
                <a16:creationId xmlns:a16="http://schemas.microsoft.com/office/drawing/2014/main" id="{68A92490-D012-BE90-CE07-DBA40EF96071}"/>
              </a:ext>
            </a:extLst>
          </p:cNvPr>
          <p:cNvSpPr>
            <a:spLocks noGrp="1"/>
          </p:cNvSpPr>
          <p:nvPr>
            <p:ph type="ftr" sz="quarter" idx="11"/>
          </p:nvPr>
        </p:nvSpPr>
        <p:spPr>
          <a:xfrm>
            <a:off x="390524" y="5809556"/>
            <a:ext cx="11429999" cy="365125"/>
          </a:xfrm>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To add a footer: Insert tab &gt; Header &amp; Footer &gt; Select Footer &gt; Apply</a:t>
            </a:r>
          </a:p>
        </p:txBody>
      </p:sp>
      <p:sp>
        <p:nvSpPr>
          <p:cNvPr id="5" name="Parallelogram 4">
            <a:extLst>
              <a:ext uri="{FF2B5EF4-FFF2-40B4-BE49-F238E27FC236}">
                <a16:creationId xmlns:a16="http://schemas.microsoft.com/office/drawing/2014/main" id="{C03A0C26-EBE7-F9C3-3C6A-7691E2CD8CDA}"/>
              </a:ext>
            </a:extLst>
          </p:cNvPr>
          <p:cNvSpPr/>
          <p:nvPr userDrawn="1"/>
        </p:nvSpPr>
        <p:spPr>
          <a:xfrm>
            <a:off x="388506" y="3053076"/>
            <a:ext cx="2005394" cy="447473"/>
          </a:xfrm>
          <a:prstGeom prst="parallelogram">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sym typeface="Arial" panose="020B0604020202020204" pitchFamily="34" charset="0"/>
            </a:endParaRPr>
          </a:p>
        </p:txBody>
      </p:sp>
      <p:sp>
        <p:nvSpPr>
          <p:cNvPr id="6" name="Parallelogram 5">
            <a:extLst>
              <a:ext uri="{FF2B5EF4-FFF2-40B4-BE49-F238E27FC236}">
                <a16:creationId xmlns:a16="http://schemas.microsoft.com/office/drawing/2014/main" id="{8635D5AB-C001-4FD7-3573-0F65C7A5D5B1}"/>
              </a:ext>
            </a:extLst>
          </p:cNvPr>
          <p:cNvSpPr/>
          <p:nvPr userDrawn="1"/>
        </p:nvSpPr>
        <p:spPr>
          <a:xfrm>
            <a:off x="2270880" y="3053076"/>
            <a:ext cx="2005394" cy="447473"/>
          </a:xfrm>
          <a:prstGeom prst="parallelogram">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sym typeface="Arial" panose="020B0604020202020204" pitchFamily="34" charset="0"/>
            </a:endParaRPr>
          </a:p>
        </p:txBody>
      </p:sp>
      <p:sp>
        <p:nvSpPr>
          <p:cNvPr id="7" name="Parallelogram 6">
            <a:extLst>
              <a:ext uri="{FF2B5EF4-FFF2-40B4-BE49-F238E27FC236}">
                <a16:creationId xmlns:a16="http://schemas.microsoft.com/office/drawing/2014/main" id="{47B6C144-B5C1-9EBD-B04C-AF04A7AE3F19}"/>
              </a:ext>
            </a:extLst>
          </p:cNvPr>
          <p:cNvSpPr/>
          <p:nvPr userDrawn="1"/>
        </p:nvSpPr>
        <p:spPr>
          <a:xfrm>
            <a:off x="4153253" y="3053076"/>
            <a:ext cx="2005394" cy="447473"/>
          </a:xfrm>
          <a:prstGeom prst="parallelogram">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sym typeface="Arial" panose="020B0604020202020204" pitchFamily="34" charset="0"/>
            </a:endParaRPr>
          </a:p>
        </p:txBody>
      </p:sp>
      <p:sp>
        <p:nvSpPr>
          <p:cNvPr id="8" name="Parallelogram 7">
            <a:extLst>
              <a:ext uri="{FF2B5EF4-FFF2-40B4-BE49-F238E27FC236}">
                <a16:creationId xmlns:a16="http://schemas.microsoft.com/office/drawing/2014/main" id="{60276908-B171-7EE6-5AAA-CAD03E236CF9}"/>
              </a:ext>
            </a:extLst>
          </p:cNvPr>
          <p:cNvSpPr/>
          <p:nvPr userDrawn="1"/>
        </p:nvSpPr>
        <p:spPr>
          <a:xfrm>
            <a:off x="6035627" y="3053076"/>
            <a:ext cx="2005394" cy="447473"/>
          </a:xfrm>
          <a:prstGeom prst="parallelogram">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sym typeface="Arial" panose="020B0604020202020204" pitchFamily="34" charset="0"/>
            </a:endParaRPr>
          </a:p>
        </p:txBody>
      </p:sp>
      <p:sp>
        <p:nvSpPr>
          <p:cNvPr id="9" name="Parallelogram 8">
            <a:extLst>
              <a:ext uri="{FF2B5EF4-FFF2-40B4-BE49-F238E27FC236}">
                <a16:creationId xmlns:a16="http://schemas.microsoft.com/office/drawing/2014/main" id="{457A2240-B927-B3B4-64E3-6DCE0F66BAAC}"/>
              </a:ext>
            </a:extLst>
          </p:cNvPr>
          <p:cNvSpPr/>
          <p:nvPr userDrawn="1"/>
        </p:nvSpPr>
        <p:spPr>
          <a:xfrm>
            <a:off x="7918000" y="3053076"/>
            <a:ext cx="2005394" cy="447473"/>
          </a:xfrm>
          <a:prstGeom prst="parallelogram">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sym typeface="Arial" panose="020B0604020202020204" pitchFamily="34" charset="0"/>
            </a:endParaRPr>
          </a:p>
        </p:txBody>
      </p:sp>
      <p:sp>
        <p:nvSpPr>
          <p:cNvPr id="10" name="Parallelogram 9">
            <a:extLst>
              <a:ext uri="{FF2B5EF4-FFF2-40B4-BE49-F238E27FC236}">
                <a16:creationId xmlns:a16="http://schemas.microsoft.com/office/drawing/2014/main" id="{78688CFA-FDD1-F710-54B4-7A2723DDE483}"/>
              </a:ext>
            </a:extLst>
          </p:cNvPr>
          <p:cNvSpPr/>
          <p:nvPr userDrawn="1"/>
        </p:nvSpPr>
        <p:spPr>
          <a:xfrm>
            <a:off x="9800373" y="3053076"/>
            <a:ext cx="2005394" cy="447473"/>
          </a:xfrm>
          <a:prstGeom prst="parallelogram">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sym typeface="Arial" panose="020B0604020202020204" pitchFamily="34" charset="0"/>
            </a:endParaRPr>
          </a:p>
        </p:txBody>
      </p:sp>
      <p:sp>
        <p:nvSpPr>
          <p:cNvPr id="13" name="Isosceles Triangle 12">
            <a:extLst>
              <a:ext uri="{FF2B5EF4-FFF2-40B4-BE49-F238E27FC236}">
                <a16:creationId xmlns:a16="http://schemas.microsoft.com/office/drawing/2014/main" id="{4D9674F1-0E78-7820-A196-B7C913A34784}"/>
              </a:ext>
            </a:extLst>
          </p:cNvPr>
          <p:cNvSpPr/>
          <p:nvPr userDrawn="1"/>
        </p:nvSpPr>
        <p:spPr>
          <a:xfrm rot="5400000">
            <a:off x="2290224" y="3197656"/>
            <a:ext cx="164128" cy="161333"/>
          </a:xfrm>
          <a:custGeom>
            <a:avLst/>
            <a:gdLst>
              <a:gd name="connsiteX0" fmla="*/ 0 w 161107"/>
              <a:gd name="connsiteY0" fmla="*/ 122102 h 122102"/>
              <a:gd name="connsiteX1" fmla="*/ 80554 w 161107"/>
              <a:gd name="connsiteY1" fmla="*/ 0 h 122102"/>
              <a:gd name="connsiteX2" fmla="*/ 161107 w 161107"/>
              <a:gd name="connsiteY2" fmla="*/ 122102 h 122102"/>
              <a:gd name="connsiteX3" fmla="*/ 0 w 161107"/>
              <a:gd name="connsiteY3" fmla="*/ 122102 h 122102"/>
              <a:gd name="connsiteX0" fmla="*/ 0 w 164128"/>
              <a:gd name="connsiteY0" fmla="*/ 122102 h 161333"/>
              <a:gd name="connsiteX1" fmla="*/ 80554 w 164128"/>
              <a:gd name="connsiteY1" fmla="*/ 0 h 161333"/>
              <a:gd name="connsiteX2" fmla="*/ 164128 w 164128"/>
              <a:gd name="connsiteY2" fmla="*/ 161333 h 161333"/>
              <a:gd name="connsiteX3" fmla="*/ 0 w 164128"/>
              <a:gd name="connsiteY3" fmla="*/ 122102 h 161333"/>
            </a:gdLst>
            <a:ahLst/>
            <a:cxnLst>
              <a:cxn ang="0">
                <a:pos x="connsiteX0" y="connsiteY0"/>
              </a:cxn>
              <a:cxn ang="0">
                <a:pos x="connsiteX1" y="connsiteY1"/>
              </a:cxn>
              <a:cxn ang="0">
                <a:pos x="connsiteX2" y="connsiteY2"/>
              </a:cxn>
              <a:cxn ang="0">
                <a:pos x="connsiteX3" y="connsiteY3"/>
              </a:cxn>
            </a:cxnLst>
            <a:rect l="l" t="t" r="r" b="b"/>
            <a:pathLst>
              <a:path w="164128" h="161333">
                <a:moveTo>
                  <a:pt x="0" y="122102"/>
                </a:moveTo>
                <a:lnTo>
                  <a:pt x="80554" y="0"/>
                </a:lnTo>
                <a:lnTo>
                  <a:pt x="164128" y="161333"/>
                </a:lnTo>
                <a:lnTo>
                  <a:pt x="0" y="122102"/>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sym typeface="Arial" panose="020B0604020202020204" pitchFamily="34" charset="0"/>
            </a:endParaRPr>
          </a:p>
        </p:txBody>
      </p:sp>
      <p:sp>
        <p:nvSpPr>
          <p:cNvPr id="14" name="Isosceles Triangle 12">
            <a:extLst>
              <a:ext uri="{FF2B5EF4-FFF2-40B4-BE49-F238E27FC236}">
                <a16:creationId xmlns:a16="http://schemas.microsoft.com/office/drawing/2014/main" id="{3DDAD1A7-D33F-9383-BE5A-D0860C1D5091}"/>
              </a:ext>
            </a:extLst>
          </p:cNvPr>
          <p:cNvSpPr/>
          <p:nvPr userDrawn="1"/>
        </p:nvSpPr>
        <p:spPr>
          <a:xfrm rot="5400000">
            <a:off x="4178121" y="3197658"/>
            <a:ext cx="164128" cy="161333"/>
          </a:xfrm>
          <a:custGeom>
            <a:avLst/>
            <a:gdLst>
              <a:gd name="connsiteX0" fmla="*/ 0 w 161107"/>
              <a:gd name="connsiteY0" fmla="*/ 122102 h 122102"/>
              <a:gd name="connsiteX1" fmla="*/ 80554 w 161107"/>
              <a:gd name="connsiteY1" fmla="*/ 0 h 122102"/>
              <a:gd name="connsiteX2" fmla="*/ 161107 w 161107"/>
              <a:gd name="connsiteY2" fmla="*/ 122102 h 122102"/>
              <a:gd name="connsiteX3" fmla="*/ 0 w 161107"/>
              <a:gd name="connsiteY3" fmla="*/ 122102 h 122102"/>
              <a:gd name="connsiteX0" fmla="*/ 0 w 164128"/>
              <a:gd name="connsiteY0" fmla="*/ 122102 h 161333"/>
              <a:gd name="connsiteX1" fmla="*/ 80554 w 164128"/>
              <a:gd name="connsiteY1" fmla="*/ 0 h 161333"/>
              <a:gd name="connsiteX2" fmla="*/ 164128 w 164128"/>
              <a:gd name="connsiteY2" fmla="*/ 161333 h 161333"/>
              <a:gd name="connsiteX3" fmla="*/ 0 w 164128"/>
              <a:gd name="connsiteY3" fmla="*/ 122102 h 161333"/>
            </a:gdLst>
            <a:ahLst/>
            <a:cxnLst>
              <a:cxn ang="0">
                <a:pos x="connsiteX0" y="connsiteY0"/>
              </a:cxn>
              <a:cxn ang="0">
                <a:pos x="connsiteX1" y="connsiteY1"/>
              </a:cxn>
              <a:cxn ang="0">
                <a:pos x="connsiteX2" y="connsiteY2"/>
              </a:cxn>
              <a:cxn ang="0">
                <a:pos x="connsiteX3" y="connsiteY3"/>
              </a:cxn>
            </a:cxnLst>
            <a:rect l="l" t="t" r="r" b="b"/>
            <a:pathLst>
              <a:path w="164128" h="161333">
                <a:moveTo>
                  <a:pt x="0" y="122102"/>
                </a:moveTo>
                <a:lnTo>
                  <a:pt x="80554" y="0"/>
                </a:lnTo>
                <a:lnTo>
                  <a:pt x="164128" y="161333"/>
                </a:lnTo>
                <a:lnTo>
                  <a:pt x="0" y="122102"/>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sym typeface="Arial" panose="020B0604020202020204" pitchFamily="34" charset="0"/>
            </a:endParaRPr>
          </a:p>
        </p:txBody>
      </p:sp>
      <p:sp>
        <p:nvSpPr>
          <p:cNvPr id="15" name="Isosceles Triangle 12">
            <a:extLst>
              <a:ext uri="{FF2B5EF4-FFF2-40B4-BE49-F238E27FC236}">
                <a16:creationId xmlns:a16="http://schemas.microsoft.com/office/drawing/2014/main" id="{331D9F0F-9622-0D61-8361-E5A12519DC47}"/>
              </a:ext>
            </a:extLst>
          </p:cNvPr>
          <p:cNvSpPr/>
          <p:nvPr userDrawn="1"/>
        </p:nvSpPr>
        <p:spPr>
          <a:xfrm rot="5400000">
            <a:off x="6054646" y="3204693"/>
            <a:ext cx="164128" cy="161333"/>
          </a:xfrm>
          <a:custGeom>
            <a:avLst/>
            <a:gdLst>
              <a:gd name="connsiteX0" fmla="*/ 0 w 161107"/>
              <a:gd name="connsiteY0" fmla="*/ 122102 h 122102"/>
              <a:gd name="connsiteX1" fmla="*/ 80554 w 161107"/>
              <a:gd name="connsiteY1" fmla="*/ 0 h 122102"/>
              <a:gd name="connsiteX2" fmla="*/ 161107 w 161107"/>
              <a:gd name="connsiteY2" fmla="*/ 122102 h 122102"/>
              <a:gd name="connsiteX3" fmla="*/ 0 w 161107"/>
              <a:gd name="connsiteY3" fmla="*/ 122102 h 122102"/>
              <a:gd name="connsiteX0" fmla="*/ 0 w 164128"/>
              <a:gd name="connsiteY0" fmla="*/ 122102 h 161333"/>
              <a:gd name="connsiteX1" fmla="*/ 80554 w 164128"/>
              <a:gd name="connsiteY1" fmla="*/ 0 h 161333"/>
              <a:gd name="connsiteX2" fmla="*/ 164128 w 164128"/>
              <a:gd name="connsiteY2" fmla="*/ 161333 h 161333"/>
              <a:gd name="connsiteX3" fmla="*/ 0 w 164128"/>
              <a:gd name="connsiteY3" fmla="*/ 122102 h 161333"/>
            </a:gdLst>
            <a:ahLst/>
            <a:cxnLst>
              <a:cxn ang="0">
                <a:pos x="connsiteX0" y="connsiteY0"/>
              </a:cxn>
              <a:cxn ang="0">
                <a:pos x="connsiteX1" y="connsiteY1"/>
              </a:cxn>
              <a:cxn ang="0">
                <a:pos x="connsiteX2" y="connsiteY2"/>
              </a:cxn>
              <a:cxn ang="0">
                <a:pos x="connsiteX3" y="connsiteY3"/>
              </a:cxn>
            </a:cxnLst>
            <a:rect l="l" t="t" r="r" b="b"/>
            <a:pathLst>
              <a:path w="164128" h="161333">
                <a:moveTo>
                  <a:pt x="0" y="122102"/>
                </a:moveTo>
                <a:lnTo>
                  <a:pt x="80554" y="0"/>
                </a:lnTo>
                <a:lnTo>
                  <a:pt x="164128" y="161333"/>
                </a:lnTo>
                <a:lnTo>
                  <a:pt x="0" y="122102"/>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sym typeface="Arial" panose="020B0604020202020204" pitchFamily="34" charset="0"/>
            </a:endParaRPr>
          </a:p>
        </p:txBody>
      </p:sp>
      <p:sp>
        <p:nvSpPr>
          <p:cNvPr id="16" name="Isosceles Triangle 12">
            <a:extLst>
              <a:ext uri="{FF2B5EF4-FFF2-40B4-BE49-F238E27FC236}">
                <a16:creationId xmlns:a16="http://schemas.microsoft.com/office/drawing/2014/main" id="{4419F853-EA3A-2E61-0E71-23E796D2469B}"/>
              </a:ext>
            </a:extLst>
          </p:cNvPr>
          <p:cNvSpPr/>
          <p:nvPr userDrawn="1"/>
        </p:nvSpPr>
        <p:spPr>
          <a:xfrm rot="5400000">
            <a:off x="7938739" y="3204694"/>
            <a:ext cx="164128" cy="161333"/>
          </a:xfrm>
          <a:custGeom>
            <a:avLst/>
            <a:gdLst>
              <a:gd name="connsiteX0" fmla="*/ 0 w 161107"/>
              <a:gd name="connsiteY0" fmla="*/ 122102 h 122102"/>
              <a:gd name="connsiteX1" fmla="*/ 80554 w 161107"/>
              <a:gd name="connsiteY1" fmla="*/ 0 h 122102"/>
              <a:gd name="connsiteX2" fmla="*/ 161107 w 161107"/>
              <a:gd name="connsiteY2" fmla="*/ 122102 h 122102"/>
              <a:gd name="connsiteX3" fmla="*/ 0 w 161107"/>
              <a:gd name="connsiteY3" fmla="*/ 122102 h 122102"/>
              <a:gd name="connsiteX0" fmla="*/ 0 w 164128"/>
              <a:gd name="connsiteY0" fmla="*/ 122102 h 161333"/>
              <a:gd name="connsiteX1" fmla="*/ 80554 w 164128"/>
              <a:gd name="connsiteY1" fmla="*/ 0 h 161333"/>
              <a:gd name="connsiteX2" fmla="*/ 164128 w 164128"/>
              <a:gd name="connsiteY2" fmla="*/ 161333 h 161333"/>
              <a:gd name="connsiteX3" fmla="*/ 0 w 164128"/>
              <a:gd name="connsiteY3" fmla="*/ 122102 h 161333"/>
            </a:gdLst>
            <a:ahLst/>
            <a:cxnLst>
              <a:cxn ang="0">
                <a:pos x="connsiteX0" y="connsiteY0"/>
              </a:cxn>
              <a:cxn ang="0">
                <a:pos x="connsiteX1" y="connsiteY1"/>
              </a:cxn>
              <a:cxn ang="0">
                <a:pos x="connsiteX2" y="connsiteY2"/>
              </a:cxn>
              <a:cxn ang="0">
                <a:pos x="connsiteX3" y="connsiteY3"/>
              </a:cxn>
            </a:cxnLst>
            <a:rect l="l" t="t" r="r" b="b"/>
            <a:pathLst>
              <a:path w="164128" h="161333">
                <a:moveTo>
                  <a:pt x="0" y="122102"/>
                </a:moveTo>
                <a:lnTo>
                  <a:pt x="80554" y="0"/>
                </a:lnTo>
                <a:lnTo>
                  <a:pt x="164128" y="161333"/>
                </a:lnTo>
                <a:lnTo>
                  <a:pt x="0" y="122102"/>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Arial" panose="020B0604020202020204" pitchFamily="34" charset="0"/>
              <a:cs typeface="Arial" panose="020B0604020202020204" pitchFamily="34" charset="0"/>
              <a:sym typeface="Arial" panose="020B0604020202020204" pitchFamily="34" charset="0"/>
            </a:endParaRPr>
          </a:p>
        </p:txBody>
      </p:sp>
      <p:sp>
        <p:nvSpPr>
          <p:cNvPr id="17" name="Isosceles Triangle 12">
            <a:extLst>
              <a:ext uri="{FF2B5EF4-FFF2-40B4-BE49-F238E27FC236}">
                <a16:creationId xmlns:a16="http://schemas.microsoft.com/office/drawing/2014/main" id="{51395BD4-9FCD-F837-8CC3-FCA8DC8EF42F}"/>
              </a:ext>
            </a:extLst>
          </p:cNvPr>
          <p:cNvSpPr/>
          <p:nvPr userDrawn="1"/>
        </p:nvSpPr>
        <p:spPr>
          <a:xfrm rot="5400000">
            <a:off x="9827361" y="3204695"/>
            <a:ext cx="164128" cy="161333"/>
          </a:xfrm>
          <a:custGeom>
            <a:avLst/>
            <a:gdLst>
              <a:gd name="connsiteX0" fmla="*/ 0 w 161107"/>
              <a:gd name="connsiteY0" fmla="*/ 122102 h 122102"/>
              <a:gd name="connsiteX1" fmla="*/ 80554 w 161107"/>
              <a:gd name="connsiteY1" fmla="*/ 0 h 122102"/>
              <a:gd name="connsiteX2" fmla="*/ 161107 w 161107"/>
              <a:gd name="connsiteY2" fmla="*/ 122102 h 122102"/>
              <a:gd name="connsiteX3" fmla="*/ 0 w 161107"/>
              <a:gd name="connsiteY3" fmla="*/ 122102 h 122102"/>
              <a:gd name="connsiteX0" fmla="*/ 0 w 164128"/>
              <a:gd name="connsiteY0" fmla="*/ 122102 h 161333"/>
              <a:gd name="connsiteX1" fmla="*/ 80554 w 164128"/>
              <a:gd name="connsiteY1" fmla="*/ 0 h 161333"/>
              <a:gd name="connsiteX2" fmla="*/ 164128 w 164128"/>
              <a:gd name="connsiteY2" fmla="*/ 161333 h 161333"/>
              <a:gd name="connsiteX3" fmla="*/ 0 w 164128"/>
              <a:gd name="connsiteY3" fmla="*/ 122102 h 161333"/>
            </a:gdLst>
            <a:ahLst/>
            <a:cxnLst>
              <a:cxn ang="0">
                <a:pos x="connsiteX0" y="connsiteY0"/>
              </a:cxn>
              <a:cxn ang="0">
                <a:pos x="connsiteX1" y="connsiteY1"/>
              </a:cxn>
              <a:cxn ang="0">
                <a:pos x="connsiteX2" y="connsiteY2"/>
              </a:cxn>
              <a:cxn ang="0">
                <a:pos x="connsiteX3" y="connsiteY3"/>
              </a:cxn>
            </a:cxnLst>
            <a:rect l="l" t="t" r="r" b="b"/>
            <a:pathLst>
              <a:path w="164128" h="161333">
                <a:moveTo>
                  <a:pt x="0" y="122102"/>
                </a:moveTo>
                <a:lnTo>
                  <a:pt x="80554" y="0"/>
                </a:lnTo>
                <a:lnTo>
                  <a:pt x="164128" y="161333"/>
                </a:lnTo>
                <a:lnTo>
                  <a:pt x="0" y="122102"/>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Arial" panose="020B0604020202020204" pitchFamily="34" charset="0"/>
              <a:cs typeface="Arial" panose="020B0604020202020204" pitchFamily="34" charset="0"/>
              <a:sym typeface="Arial" panose="020B0604020202020204" pitchFamily="34" charset="0"/>
            </a:endParaRPr>
          </a:p>
        </p:txBody>
      </p:sp>
      <p:sp>
        <p:nvSpPr>
          <p:cNvPr id="19" name="Text Placeholder 18">
            <a:extLst>
              <a:ext uri="{FF2B5EF4-FFF2-40B4-BE49-F238E27FC236}">
                <a16:creationId xmlns:a16="http://schemas.microsoft.com/office/drawing/2014/main" id="{945DA393-1AF3-BD1A-6261-D9F10590A55D}"/>
              </a:ext>
            </a:extLst>
          </p:cNvPr>
          <p:cNvSpPr>
            <a:spLocks noGrp="1"/>
          </p:cNvSpPr>
          <p:nvPr>
            <p:ph type="body" sz="quarter" idx="12" hasCustomPrompt="1"/>
          </p:nvPr>
        </p:nvSpPr>
        <p:spPr>
          <a:xfrm>
            <a:off x="614948" y="3119215"/>
            <a:ext cx="1538592" cy="309785"/>
          </a:xfrm>
        </p:spPr>
        <p:txBody>
          <a:bodyPr anchor="ctr">
            <a:noAutofit/>
          </a:bodyPr>
          <a:lstStyle>
            <a:lvl1pPr algn="ctr">
              <a:defRPr sz="1600" b="1">
                <a:solidFill>
                  <a:schemeClr val="bg1"/>
                </a:solidFill>
                <a:latin typeface="Arial" panose="020B0604020202020204" pitchFamily="34" charset="0"/>
                <a:cs typeface="Arial" panose="020B0604020202020204" pitchFamily="34" charset="0"/>
                <a:sym typeface="Arial" panose="020B0604020202020204" pitchFamily="34" charset="0"/>
              </a:defRPr>
            </a:lvl1pPr>
            <a:lvl2pPr algn="ctr">
              <a:defRPr sz="1200"/>
            </a:lvl2pPr>
            <a:lvl3pPr algn="ctr">
              <a:defRPr sz="1100"/>
            </a:lvl3pPr>
            <a:lvl4pPr algn="ctr">
              <a:defRPr sz="1000"/>
            </a:lvl4pPr>
            <a:lvl5pPr algn="ctr">
              <a:defRPr sz="700"/>
            </a:lvl5pPr>
          </a:lstStyle>
          <a:p>
            <a:pPr lvl="0"/>
            <a:r>
              <a:rPr lang="en-US"/>
              <a:t>Year</a:t>
            </a:r>
          </a:p>
        </p:txBody>
      </p:sp>
      <p:sp>
        <p:nvSpPr>
          <p:cNvPr id="20" name="Text Placeholder 18">
            <a:extLst>
              <a:ext uri="{FF2B5EF4-FFF2-40B4-BE49-F238E27FC236}">
                <a16:creationId xmlns:a16="http://schemas.microsoft.com/office/drawing/2014/main" id="{9D7164F9-1CAB-14C0-F727-0D0590EC6D2A}"/>
              </a:ext>
            </a:extLst>
          </p:cNvPr>
          <p:cNvSpPr>
            <a:spLocks noGrp="1"/>
          </p:cNvSpPr>
          <p:nvPr>
            <p:ph type="body" sz="quarter" idx="13" hasCustomPrompt="1"/>
          </p:nvPr>
        </p:nvSpPr>
        <p:spPr>
          <a:xfrm>
            <a:off x="2504281" y="3119215"/>
            <a:ext cx="1538592" cy="309785"/>
          </a:xfrm>
        </p:spPr>
        <p:txBody>
          <a:bodyPr anchor="ctr">
            <a:noAutofit/>
          </a:bodyPr>
          <a:lstStyle>
            <a:lvl1pPr algn="ctr">
              <a:defRPr sz="1600" b="1">
                <a:solidFill>
                  <a:schemeClr val="bg1"/>
                </a:solidFill>
                <a:latin typeface="Arial" panose="020B0604020202020204" pitchFamily="34" charset="0"/>
                <a:cs typeface="Arial" panose="020B0604020202020204" pitchFamily="34" charset="0"/>
                <a:sym typeface="Arial" panose="020B0604020202020204" pitchFamily="34" charset="0"/>
              </a:defRPr>
            </a:lvl1pPr>
            <a:lvl2pPr algn="ctr">
              <a:defRPr sz="1200"/>
            </a:lvl2pPr>
            <a:lvl3pPr algn="ctr">
              <a:defRPr sz="1100"/>
            </a:lvl3pPr>
            <a:lvl4pPr algn="ctr">
              <a:defRPr sz="1000"/>
            </a:lvl4pPr>
            <a:lvl5pPr algn="ctr">
              <a:defRPr sz="700"/>
            </a:lvl5pPr>
          </a:lstStyle>
          <a:p>
            <a:pPr lvl="0"/>
            <a:r>
              <a:rPr lang="en-US"/>
              <a:t>Year</a:t>
            </a:r>
          </a:p>
        </p:txBody>
      </p:sp>
      <p:sp>
        <p:nvSpPr>
          <p:cNvPr id="23" name="Text Placeholder 18">
            <a:extLst>
              <a:ext uri="{FF2B5EF4-FFF2-40B4-BE49-F238E27FC236}">
                <a16:creationId xmlns:a16="http://schemas.microsoft.com/office/drawing/2014/main" id="{FFA04561-3756-9D39-0C42-E4C59FAFA411}"/>
              </a:ext>
            </a:extLst>
          </p:cNvPr>
          <p:cNvSpPr>
            <a:spLocks noGrp="1"/>
          </p:cNvSpPr>
          <p:nvPr>
            <p:ph type="body" sz="quarter" idx="14" hasCustomPrompt="1"/>
          </p:nvPr>
        </p:nvSpPr>
        <p:spPr>
          <a:xfrm>
            <a:off x="4386654" y="3119215"/>
            <a:ext cx="1538592" cy="309785"/>
          </a:xfrm>
        </p:spPr>
        <p:txBody>
          <a:bodyPr anchor="ctr">
            <a:noAutofit/>
          </a:bodyPr>
          <a:lstStyle>
            <a:lvl1pPr algn="ctr">
              <a:defRPr sz="1600" b="1">
                <a:solidFill>
                  <a:schemeClr val="tx1"/>
                </a:solidFill>
                <a:latin typeface="Arial" panose="020B0604020202020204" pitchFamily="34" charset="0"/>
                <a:cs typeface="Arial" panose="020B0604020202020204" pitchFamily="34" charset="0"/>
                <a:sym typeface="Arial" panose="020B0604020202020204" pitchFamily="34" charset="0"/>
              </a:defRPr>
            </a:lvl1pPr>
            <a:lvl2pPr algn="ctr">
              <a:defRPr sz="1200"/>
            </a:lvl2pPr>
            <a:lvl3pPr algn="ctr">
              <a:defRPr sz="1100"/>
            </a:lvl3pPr>
            <a:lvl4pPr algn="ctr">
              <a:defRPr sz="1000"/>
            </a:lvl4pPr>
            <a:lvl5pPr algn="ctr">
              <a:defRPr sz="700"/>
            </a:lvl5pPr>
          </a:lstStyle>
          <a:p>
            <a:pPr lvl="0"/>
            <a:r>
              <a:rPr lang="en-US"/>
              <a:t>Year</a:t>
            </a:r>
          </a:p>
        </p:txBody>
      </p:sp>
      <p:sp>
        <p:nvSpPr>
          <p:cNvPr id="24" name="Text Placeholder 18">
            <a:extLst>
              <a:ext uri="{FF2B5EF4-FFF2-40B4-BE49-F238E27FC236}">
                <a16:creationId xmlns:a16="http://schemas.microsoft.com/office/drawing/2014/main" id="{843578E5-1963-37AC-3DF7-D7AA754B52FF}"/>
              </a:ext>
            </a:extLst>
          </p:cNvPr>
          <p:cNvSpPr>
            <a:spLocks noGrp="1"/>
          </p:cNvSpPr>
          <p:nvPr>
            <p:ph type="body" sz="quarter" idx="15" hasCustomPrompt="1"/>
          </p:nvPr>
        </p:nvSpPr>
        <p:spPr>
          <a:xfrm>
            <a:off x="6269028" y="3121920"/>
            <a:ext cx="1538592" cy="309785"/>
          </a:xfrm>
        </p:spPr>
        <p:txBody>
          <a:bodyPr anchor="ctr">
            <a:noAutofit/>
          </a:bodyPr>
          <a:lstStyle>
            <a:lvl1pPr algn="ctr">
              <a:defRPr sz="1600" b="1">
                <a:solidFill>
                  <a:schemeClr val="bg1"/>
                </a:solidFill>
                <a:latin typeface="Arial" panose="020B0604020202020204" pitchFamily="34" charset="0"/>
                <a:cs typeface="Arial" panose="020B0604020202020204" pitchFamily="34" charset="0"/>
                <a:sym typeface="Arial" panose="020B0604020202020204" pitchFamily="34" charset="0"/>
              </a:defRPr>
            </a:lvl1pPr>
            <a:lvl2pPr algn="ctr">
              <a:defRPr sz="1200"/>
            </a:lvl2pPr>
            <a:lvl3pPr algn="ctr">
              <a:defRPr sz="1100"/>
            </a:lvl3pPr>
            <a:lvl4pPr algn="ctr">
              <a:defRPr sz="1000"/>
            </a:lvl4pPr>
            <a:lvl5pPr algn="ctr">
              <a:defRPr sz="700"/>
            </a:lvl5pPr>
          </a:lstStyle>
          <a:p>
            <a:pPr lvl="0"/>
            <a:r>
              <a:rPr lang="en-US"/>
              <a:t>Year</a:t>
            </a:r>
          </a:p>
        </p:txBody>
      </p:sp>
      <p:sp>
        <p:nvSpPr>
          <p:cNvPr id="25" name="Text Placeholder 18">
            <a:extLst>
              <a:ext uri="{FF2B5EF4-FFF2-40B4-BE49-F238E27FC236}">
                <a16:creationId xmlns:a16="http://schemas.microsoft.com/office/drawing/2014/main" id="{C221B753-60A2-9865-6F02-598C85D4BC41}"/>
              </a:ext>
            </a:extLst>
          </p:cNvPr>
          <p:cNvSpPr>
            <a:spLocks noGrp="1"/>
          </p:cNvSpPr>
          <p:nvPr>
            <p:ph type="body" sz="quarter" idx="16" hasCustomPrompt="1"/>
          </p:nvPr>
        </p:nvSpPr>
        <p:spPr>
          <a:xfrm>
            <a:off x="8151401" y="3121920"/>
            <a:ext cx="1538592" cy="309785"/>
          </a:xfrm>
        </p:spPr>
        <p:txBody>
          <a:bodyPr anchor="ctr">
            <a:noAutofit/>
          </a:bodyPr>
          <a:lstStyle>
            <a:lvl1pPr algn="ctr">
              <a:defRPr sz="1600" b="1">
                <a:solidFill>
                  <a:schemeClr val="bg1"/>
                </a:solidFill>
                <a:latin typeface="Arial" panose="020B0604020202020204" pitchFamily="34" charset="0"/>
                <a:cs typeface="Arial" panose="020B0604020202020204" pitchFamily="34" charset="0"/>
                <a:sym typeface="Arial" panose="020B0604020202020204" pitchFamily="34" charset="0"/>
              </a:defRPr>
            </a:lvl1pPr>
            <a:lvl2pPr algn="ctr">
              <a:defRPr sz="1200"/>
            </a:lvl2pPr>
            <a:lvl3pPr algn="ctr">
              <a:defRPr sz="1100"/>
            </a:lvl3pPr>
            <a:lvl4pPr algn="ctr">
              <a:defRPr sz="1000"/>
            </a:lvl4pPr>
            <a:lvl5pPr algn="ctr">
              <a:defRPr sz="700"/>
            </a:lvl5pPr>
          </a:lstStyle>
          <a:p>
            <a:pPr lvl="0"/>
            <a:r>
              <a:rPr lang="en-US"/>
              <a:t>Year</a:t>
            </a:r>
          </a:p>
        </p:txBody>
      </p:sp>
      <p:sp>
        <p:nvSpPr>
          <p:cNvPr id="26" name="Text Placeholder 18">
            <a:extLst>
              <a:ext uri="{FF2B5EF4-FFF2-40B4-BE49-F238E27FC236}">
                <a16:creationId xmlns:a16="http://schemas.microsoft.com/office/drawing/2014/main" id="{43995136-7D2C-BA9E-E120-3817F9A0E8A6}"/>
              </a:ext>
            </a:extLst>
          </p:cNvPr>
          <p:cNvSpPr>
            <a:spLocks noGrp="1"/>
          </p:cNvSpPr>
          <p:nvPr>
            <p:ph type="body" sz="quarter" idx="17" hasCustomPrompt="1"/>
          </p:nvPr>
        </p:nvSpPr>
        <p:spPr>
          <a:xfrm>
            <a:off x="10033774" y="3121920"/>
            <a:ext cx="1538592" cy="309785"/>
          </a:xfrm>
        </p:spPr>
        <p:txBody>
          <a:bodyPr anchor="ctr">
            <a:noAutofit/>
          </a:bodyPr>
          <a:lstStyle>
            <a:lvl1pPr algn="ctr">
              <a:defRPr sz="1600" b="1">
                <a:solidFill>
                  <a:schemeClr val="bg1"/>
                </a:solidFill>
                <a:latin typeface="Arial" panose="020B0604020202020204" pitchFamily="34" charset="0"/>
                <a:cs typeface="Arial" panose="020B0604020202020204" pitchFamily="34" charset="0"/>
                <a:sym typeface="Arial" panose="020B0604020202020204" pitchFamily="34" charset="0"/>
              </a:defRPr>
            </a:lvl1pPr>
            <a:lvl2pPr algn="ctr">
              <a:defRPr sz="1200"/>
            </a:lvl2pPr>
            <a:lvl3pPr algn="ctr">
              <a:defRPr sz="1100"/>
            </a:lvl3pPr>
            <a:lvl4pPr algn="ctr">
              <a:defRPr sz="1000"/>
            </a:lvl4pPr>
            <a:lvl5pPr algn="ctr">
              <a:defRPr sz="700"/>
            </a:lvl5pPr>
          </a:lstStyle>
          <a:p>
            <a:pPr lvl="0"/>
            <a:r>
              <a:rPr lang="en-US"/>
              <a:t>Year</a:t>
            </a:r>
          </a:p>
        </p:txBody>
      </p:sp>
      <p:cxnSp>
        <p:nvCxnSpPr>
          <p:cNvPr id="28" name="Straight Connector 27">
            <a:extLst>
              <a:ext uri="{FF2B5EF4-FFF2-40B4-BE49-F238E27FC236}">
                <a16:creationId xmlns:a16="http://schemas.microsoft.com/office/drawing/2014/main" id="{12906C1A-5693-B6C8-70F2-B0EF471A660E}"/>
              </a:ext>
            </a:extLst>
          </p:cNvPr>
          <p:cNvCxnSpPr>
            <a:cxnSpLocks/>
          </p:cNvCxnSpPr>
          <p:nvPr userDrawn="1"/>
        </p:nvCxnSpPr>
        <p:spPr>
          <a:xfrm flipV="1">
            <a:off x="1384244" y="2692958"/>
            <a:ext cx="0" cy="360118"/>
          </a:xfrm>
          <a:prstGeom prst="line">
            <a:avLst/>
          </a:prstGeom>
          <a:ln w="12700">
            <a:solidFill>
              <a:schemeClr val="accent1"/>
            </a:solidFill>
            <a:tailEnd type="ova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31B73F-8AA1-3346-EDF7-4A40C3E58546}"/>
              </a:ext>
            </a:extLst>
          </p:cNvPr>
          <p:cNvCxnSpPr>
            <a:cxnSpLocks/>
          </p:cNvCxnSpPr>
          <p:nvPr userDrawn="1"/>
        </p:nvCxnSpPr>
        <p:spPr>
          <a:xfrm>
            <a:off x="3273577" y="3500549"/>
            <a:ext cx="0" cy="360118"/>
          </a:xfrm>
          <a:prstGeom prst="line">
            <a:avLst/>
          </a:prstGeom>
          <a:ln w="12700">
            <a:solidFill>
              <a:schemeClr val="accent2"/>
            </a:solidFill>
            <a:tailEnd type="ova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DF821D6-4EEE-4AA7-595A-79F99E3CA6AD}"/>
              </a:ext>
            </a:extLst>
          </p:cNvPr>
          <p:cNvCxnSpPr>
            <a:cxnSpLocks/>
          </p:cNvCxnSpPr>
          <p:nvPr userDrawn="1"/>
        </p:nvCxnSpPr>
        <p:spPr>
          <a:xfrm>
            <a:off x="7038324" y="3500549"/>
            <a:ext cx="0" cy="360118"/>
          </a:xfrm>
          <a:prstGeom prst="line">
            <a:avLst/>
          </a:prstGeom>
          <a:ln w="12700">
            <a:solidFill>
              <a:schemeClr val="accent2"/>
            </a:solidFill>
            <a:tailEnd type="ova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162FCAF5-0A10-6F03-5993-CFBE313CC853}"/>
              </a:ext>
            </a:extLst>
          </p:cNvPr>
          <p:cNvCxnSpPr>
            <a:cxnSpLocks/>
          </p:cNvCxnSpPr>
          <p:nvPr userDrawn="1"/>
        </p:nvCxnSpPr>
        <p:spPr>
          <a:xfrm>
            <a:off x="10803070" y="3500549"/>
            <a:ext cx="0" cy="360118"/>
          </a:xfrm>
          <a:prstGeom prst="line">
            <a:avLst/>
          </a:prstGeom>
          <a:ln w="12700">
            <a:solidFill>
              <a:schemeClr val="accent2"/>
            </a:solidFill>
            <a:tailEnd type="ova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C0FCDCEF-D9B3-4517-963B-B5B925E7F0CB}"/>
              </a:ext>
            </a:extLst>
          </p:cNvPr>
          <p:cNvCxnSpPr>
            <a:cxnSpLocks/>
          </p:cNvCxnSpPr>
          <p:nvPr userDrawn="1"/>
        </p:nvCxnSpPr>
        <p:spPr>
          <a:xfrm flipV="1">
            <a:off x="5155950" y="2692958"/>
            <a:ext cx="0" cy="360118"/>
          </a:xfrm>
          <a:prstGeom prst="line">
            <a:avLst/>
          </a:prstGeom>
          <a:ln w="12700">
            <a:solidFill>
              <a:schemeClr val="accent3"/>
            </a:solidFill>
            <a:tailEnd type="ova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5972E72F-9501-D7BE-C8CF-E1ED3019D320}"/>
              </a:ext>
            </a:extLst>
          </p:cNvPr>
          <p:cNvCxnSpPr>
            <a:cxnSpLocks/>
          </p:cNvCxnSpPr>
          <p:nvPr userDrawn="1"/>
        </p:nvCxnSpPr>
        <p:spPr>
          <a:xfrm flipV="1">
            <a:off x="8920697" y="2692958"/>
            <a:ext cx="0" cy="360118"/>
          </a:xfrm>
          <a:prstGeom prst="line">
            <a:avLst/>
          </a:prstGeom>
          <a:ln w="12700">
            <a:solidFill>
              <a:schemeClr val="accent5"/>
            </a:solidFill>
            <a:tailEnd type="oval"/>
          </a:ln>
        </p:spPr>
        <p:style>
          <a:lnRef idx="1">
            <a:schemeClr val="accent1"/>
          </a:lnRef>
          <a:fillRef idx="0">
            <a:schemeClr val="accent1"/>
          </a:fillRef>
          <a:effectRef idx="0">
            <a:schemeClr val="accent1"/>
          </a:effectRef>
          <a:fontRef idx="minor">
            <a:schemeClr val="tx1"/>
          </a:fontRef>
        </p:style>
      </p:cxnSp>
      <p:sp>
        <p:nvSpPr>
          <p:cNvPr id="37" name="Text Placeholder 36">
            <a:extLst>
              <a:ext uri="{FF2B5EF4-FFF2-40B4-BE49-F238E27FC236}">
                <a16:creationId xmlns:a16="http://schemas.microsoft.com/office/drawing/2014/main" id="{B3733F03-2F3B-A771-69B8-C0C2E9DE4F11}"/>
              </a:ext>
            </a:extLst>
          </p:cNvPr>
          <p:cNvSpPr>
            <a:spLocks noGrp="1"/>
          </p:cNvSpPr>
          <p:nvPr>
            <p:ph type="body" sz="quarter" idx="18" hasCustomPrompt="1"/>
          </p:nvPr>
        </p:nvSpPr>
        <p:spPr>
          <a:xfrm>
            <a:off x="554657" y="3637503"/>
            <a:ext cx="1538592" cy="1748413"/>
          </a:xfrm>
        </p:spPr>
        <p:txBody>
          <a:bodyPr>
            <a:noAutofit/>
          </a:bodyPr>
          <a:lstStyle>
            <a:lvl1pPr marL="171450" indent="-171450">
              <a:buFont typeface="Arial" panose="020B0604020202020204" pitchFamily="34" charset="0"/>
              <a:buChar char="•"/>
              <a:defRPr sz="1200">
                <a:latin typeface="Arial" panose="020B0604020202020204" pitchFamily="34" charset="0"/>
                <a:cs typeface="Arial" panose="020B0604020202020204" pitchFamily="34" charset="0"/>
                <a:sym typeface="Arial" panose="020B0604020202020204" pitchFamily="34" charset="0"/>
              </a:defRPr>
            </a:lvl1pPr>
            <a:lvl2pPr>
              <a:defRPr sz="1200"/>
            </a:lvl2pPr>
            <a:lvl3pPr>
              <a:defRPr sz="1200"/>
            </a:lvl3pPr>
            <a:lvl4pPr>
              <a:defRPr sz="1200"/>
            </a:lvl4pPr>
            <a:lvl5pPr>
              <a:defRPr sz="1200"/>
            </a:lvl5pPr>
          </a:lstStyle>
          <a:p>
            <a:pPr lvl="0"/>
            <a:r>
              <a:rPr lang="en-US"/>
              <a:t>Insert your text here</a:t>
            </a:r>
          </a:p>
        </p:txBody>
      </p:sp>
      <p:sp>
        <p:nvSpPr>
          <p:cNvPr id="38" name="Text Placeholder 36">
            <a:extLst>
              <a:ext uri="{FF2B5EF4-FFF2-40B4-BE49-F238E27FC236}">
                <a16:creationId xmlns:a16="http://schemas.microsoft.com/office/drawing/2014/main" id="{301383D3-3F9B-201C-6CDE-9C77D85D5171}"/>
              </a:ext>
            </a:extLst>
          </p:cNvPr>
          <p:cNvSpPr>
            <a:spLocks noGrp="1"/>
          </p:cNvSpPr>
          <p:nvPr>
            <p:ph type="body" sz="quarter" idx="19" hasCustomPrompt="1"/>
          </p:nvPr>
        </p:nvSpPr>
        <p:spPr>
          <a:xfrm>
            <a:off x="4326363" y="3637503"/>
            <a:ext cx="1538592" cy="1748413"/>
          </a:xfrm>
        </p:spPr>
        <p:txBody>
          <a:bodyPr>
            <a:noAutofit/>
          </a:bodyPr>
          <a:lstStyle>
            <a:lvl1pPr marL="171450" indent="-171450">
              <a:buFont typeface="Arial" panose="020B0604020202020204" pitchFamily="34" charset="0"/>
              <a:buChar char="•"/>
              <a:defRPr sz="1200">
                <a:latin typeface="Arial" panose="020B0604020202020204" pitchFamily="34" charset="0"/>
                <a:cs typeface="Arial" panose="020B0604020202020204" pitchFamily="34" charset="0"/>
                <a:sym typeface="Arial" panose="020B0604020202020204" pitchFamily="34" charset="0"/>
              </a:defRPr>
            </a:lvl1pPr>
            <a:lvl2pPr>
              <a:defRPr sz="1200"/>
            </a:lvl2pPr>
            <a:lvl3pPr>
              <a:defRPr sz="1200"/>
            </a:lvl3pPr>
            <a:lvl4pPr>
              <a:defRPr sz="1200"/>
            </a:lvl4pPr>
            <a:lvl5pPr>
              <a:defRPr sz="1200"/>
            </a:lvl5pPr>
          </a:lstStyle>
          <a:p>
            <a:pPr lvl="0"/>
            <a:r>
              <a:rPr lang="en-US"/>
              <a:t>Insert your text here</a:t>
            </a:r>
          </a:p>
        </p:txBody>
      </p:sp>
      <p:sp>
        <p:nvSpPr>
          <p:cNvPr id="39" name="Text Placeholder 36">
            <a:extLst>
              <a:ext uri="{FF2B5EF4-FFF2-40B4-BE49-F238E27FC236}">
                <a16:creationId xmlns:a16="http://schemas.microsoft.com/office/drawing/2014/main" id="{C371F9B5-5914-213E-C8AD-114C086C8601}"/>
              </a:ext>
            </a:extLst>
          </p:cNvPr>
          <p:cNvSpPr>
            <a:spLocks noGrp="1"/>
          </p:cNvSpPr>
          <p:nvPr>
            <p:ph type="body" sz="quarter" idx="20" hasCustomPrompt="1"/>
          </p:nvPr>
        </p:nvSpPr>
        <p:spPr>
          <a:xfrm>
            <a:off x="8091110" y="3637503"/>
            <a:ext cx="1538592" cy="1748413"/>
          </a:xfrm>
        </p:spPr>
        <p:txBody>
          <a:bodyPr>
            <a:noAutofit/>
          </a:bodyPr>
          <a:lstStyle>
            <a:lvl1pPr marL="171450" indent="-171450">
              <a:buFont typeface="Arial" panose="020B0604020202020204" pitchFamily="34" charset="0"/>
              <a:buChar char="•"/>
              <a:defRPr sz="1200">
                <a:latin typeface="Arial" panose="020B0604020202020204" pitchFamily="34" charset="0"/>
                <a:cs typeface="Arial" panose="020B0604020202020204" pitchFamily="34" charset="0"/>
                <a:sym typeface="Arial" panose="020B0604020202020204" pitchFamily="34" charset="0"/>
              </a:defRPr>
            </a:lvl1pPr>
            <a:lvl2pPr>
              <a:defRPr sz="1200"/>
            </a:lvl2pPr>
            <a:lvl3pPr>
              <a:defRPr sz="1200"/>
            </a:lvl3pPr>
            <a:lvl4pPr>
              <a:defRPr sz="1200"/>
            </a:lvl4pPr>
            <a:lvl5pPr>
              <a:defRPr sz="1200"/>
            </a:lvl5pPr>
          </a:lstStyle>
          <a:p>
            <a:pPr lvl="0"/>
            <a:r>
              <a:rPr lang="en-US"/>
              <a:t>Insert your text here</a:t>
            </a:r>
          </a:p>
        </p:txBody>
      </p:sp>
      <p:sp>
        <p:nvSpPr>
          <p:cNvPr id="40" name="Text Placeholder 36">
            <a:extLst>
              <a:ext uri="{FF2B5EF4-FFF2-40B4-BE49-F238E27FC236}">
                <a16:creationId xmlns:a16="http://schemas.microsoft.com/office/drawing/2014/main" id="{193ED0E7-584A-B4BF-41A7-BEACEB69540F}"/>
              </a:ext>
            </a:extLst>
          </p:cNvPr>
          <p:cNvSpPr>
            <a:spLocks noGrp="1"/>
          </p:cNvSpPr>
          <p:nvPr>
            <p:ph type="body" sz="quarter" idx="21" hasCustomPrompt="1"/>
          </p:nvPr>
        </p:nvSpPr>
        <p:spPr>
          <a:xfrm>
            <a:off x="2504281" y="1028700"/>
            <a:ext cx="1538592" cy="1924018"/>
          </a:xfrm>
        </p:spPr>
        <p:txBody>
          <a:bodyPr>
            <a:noAutofit/>
          </a:bodyPr>
          <a:lstStyle>
            <a:lvl1pPr marL="171450" indent="-171450">
              <a:buFont typeface="Arial" panose="020B0604020202020204" pitchFamily="34" charset="0"/>
              <a:buChar char="•"/>
              <a:defRPr sz="1200">
                <a:latin typeface="Arial" panose="020B0604020202020204" pitchFamily="34" charset="0"/>
                <a:cs typeface="Arial" panose="020B0604020202020204" pitchFamily="34" charset="0"/>
                <a:sym typeface="Arial" panose="020B0604020202020204" pitchFamily="34" charset="0"/>
              </a:defRPr>
            </a:lvl1pPr>
            <a:lvl2pPr>
              <a:defRPr sz="1200"/>
            </a:lvl2pPr>
            <a:lvl3pPr>
              <a:defRPr sz="1200"/>
            </a:lvl3pPr>
            <a:lvl4pPr>
              <a:defRPr sz="1200"/>
            </a:lvl4pPr>
            <a:lvl5pPr>
              <a:defRPr sz="1200"/>
            </a:lvl5pPr>
          </a:lstStyle>
          <a:p>
            <a:pPr lvl="0"/>
            <a:r>
              <a:rPr lang="en-US"/>
              <a:t>Insert your text here</a:t>
            </a:r>
          </a:p>
        </p:txBody>
      </p:sp>
      <p:sp>
        <p:nvSpPr>
          <p:cNvPr id="41" name="Text Placeholder 36">
            <a:extLst>
              <a:ext uri="{FF2B5EF4-FFF2-40B4-BE49-F238E27FC236}">
                <a16:creationId xmlns:a16="http://schemas.microsoft.com/office/drawing/2014/main" id="{86B5F6EF-4C15-9F58-8332-7D89953A59DF}"/>
              </a:ext>
            </a:extLst>
          </p:cNvPr>
          <p:cNvSpPr>
            <a:spLocks noGrp="1"/>
          </p:cNvSpPr>
          <p:nvPr>
            <p:ph type="body" sz="quarter" idx="22" hasCustomPrompt="1"/>
          </p:nvPr>
        </p:nvSpPr>
        <p:spPr>
          <a:xfrm>
            <a:off x="6275987" y="1028700"/>
            <a:ext cx="1538592" cy="1924018"/>
          </a:xfrm>
        </p:spPr>
        <p:txBody>
          <a:bodyPr>
            <a:noAutofit/>
          </a:bodyPr>
          <a:lstStyle>
            <a:lvl1pPr marL="171450" indent="-171450">
              <a:buFont typeface="Arial" panose="020B0604020202020204" pitchFamily="34" charset="0"/>
              <a:buChar char="•"/>
              <a:defRPr sz="1200">
                <a:latin typeface="Arial" panose="020B0604020202020204" pitchFamily="34" charset="0"/>
                <a:cs typeface="Arial" panose="020B0604020202020204" pitchFamily="34" charset="0"/>
                <a:sym typeface="Arial" panose="020B0604020202020204" pitchFamily="34" charset="0"/>
              </a:defRPr>
            </a:lvl1pPr>
            <a:lvl2pPr>
              <a:defRPr sz="1200"/>
            </a:lvl2pPr>
            <a:lvl3pPr>
              <a:defRPr sz="1200"/>
            </a:lvl3pPr>
            <a:lvl4pPr>
              <a:defRPr sz="1200"/>
            </a:lvl4pPr>
            <a:lvl5pPr>
              <a:defRPr sz="1200"/>
            </a:lvl5pPr>
          </a:lstStyle>
          <a:p>
            <a:pPr lvl="0"/>
            <a:r>
              <a:rPr lang="en-US"/>
              <a:t>Insert your text here</a:t>
            </a:r>
          </a:p>
        </p:txBody>
      </p:sp>
      <p:sp>
        <p:nvSpPr>
          <p:cNvPr id="42" name="Text Placeholder 36">
            <a:extLst>
              <a:ext uri="{FF2B5EF4-FFF2-40B4-BE49-F238E27FC236}">
                <a16:creationId xmlns:a16="http://schemas.microsoft.com/office/drawing/2014/main" id="{B4B65661-F3F6-F298-F0FB-ED6C12C3900D}"/>
              </a:ext>
            </a:extLst>
          </p:cNvPr>
          <p:cNvSpPr>
            <a:spLocks noGrp="1"/>
          </p:cNvSpPr>
          <p:nvPr>
            <p:ph type="body" sz="quarter" idx="23" hasCustomPrompt="1"/>
          </p:nvPr>
        </p:nvSpPr>
        <p:spPr>
          <a:xfrm>
            <a:off x="10040734" y="1028700"/>
            <a:ext cx="1538592" cy="1924018"/>
          </a:xfrm>
        </p:spPr>
        <p:txBody>
          <a:bodyPr>
            <a:noAutofit/>
          </a:bodyPr>
          <a:lstStyle>
            <a:lvl1pPr marL="171450" indent="-171450">
              <a:buFont typeface="Arial" panose="020B0604020202020204" pitchFamily="34" charset="0"/>
              <a:buChar char="•"/>
              <a:defRPr sz="1200">
                <a:latin typeface="Arial" panose="020B0604020202020204" pitchFamily="34" charset="0"/>
                <a:cs typeface="Arial" panose="020B0604020202020204" pitchFamily="34" charset="0"/>
                <a:sym typeface="Arial" panose="020B0604020202020204" pitchFamily="34" charset="0"/>
              </a:defRPr>
            </a:lvl1pPr>
            <a:lvl2pPr>
              <a:defRPr sz="1200"/>
            </a:lvl2pPr>
            <a:lvl3pPr>
              <a:defRPr sz="1200"/>
            </a:lvl3pPr>
            <a:lvl4pPr>
              <a:defRPr sz="1200"/>
            </a:lvl4pPr>
            <a:lvl5pPr>
              <a:defRPr sz="1200"/>
            </a:lvl5pPr>
          </a:lstStyle>
          <a:p>
            <a:pPr lvl="0"/>
            <a:r>
              <a:rPr lang="en-US"/>
              <a:t>Insert your text here</a:t>
            </a:r>
          </a:p>
        </p:txBody>
      </p:sp>
      <p:sp>
        <p:nvSpPr>
          <p:cNvPr id="43" name="Rectangle 42">
            <a:extLst>
              <a:ext uri="{FF2B5EF4-FFF2-40B4-BE49-F238E27FC236}">
                <a16:creationId xmlns:a16="http://schemas.microsoft.com/office/drawing/2014/main" id="{694E2578-50D3-116C-8690-26C69D40AF2C}"/>
              </a:ext>
            </a:extLst>
          </p:cNvPr>
          <p:cNvSpPr/>
          <p:nvPr userDrawn="1"/>
        </p:nvSpPr>
        <p:spPr>
          <a:xfrm>
            <a:off x="388506" y="3486778"/>
            <a:ext cx="1872373" cy="2090057"/>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sym typeface="Arial" panose="020B0604020202020204" pitchFamily="34" charset="0"/>
            </a:endParaRPr>
          </a:p>
        </p:txBody>
      </p:sp>
      <p:sp>
        <p:nvSpPr>
          <p:cNvPr id="45" name="Rectangle 44">
            <a:extLst>
              <a:ext uri="{FF2B5EF4-FFF2-40B4-BE49-F238E27FC236}">
                <a16:creationId xmlns:a16="http://schemas.microsoft.com/office/drawing/2014/main" id="{96BF705E-6E98-0DB9-B7DC-48DAF1B9F271}"/>
              </a:ext>
            </a:extLst>
          </p:cNvPr>
          <p:cNvSpPr/>
          <p:nvPr userDrawn="1"/>
        </p:nvSpPr>
        <p:spPr>
          <a:xfrm>
            <a:off x="7904673" y="3486778"/>
            <a:ext cx="1872373" cy="2090057"/>
          </a:xfrm>
          <a:prstGeom prst="rect">
            <a:avLst/>
          </a:prstGeom>
          <a:no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22421526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mplate 01">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B5D40AC1-19E5-4201-0120-D6AFA4B4C4AC}"/>
              </a:ext>
            </a:extLst>
          </p:cNvPr>
          <p:cNvGraphicFramePr>
            <a:graphicFrameLocks noChangeAspect="1"/>
          </p:cNvGraphicFramePr>
          <p:nvPr userDrawn="1">
            <p:custDataLst>
              <p:tags r:id="rId1"/>
            </p:custDataLst>
            <p:extLst>
              <p:ext uri="{D42A27DB-BD31-4B8C-83A1-F6EECF244321}">
                <p14:modId xmlns:p14="http://schemas.microsoft.com/office/powerpoint/2010/main" val="39122850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6" name="think-cell data - do not delete" hidden="1">
                        <a:extLst>
                          <a:ext uri="{FF2B5EF4-FFF2-40B4-BE49-F238E27FC236}">
                            <a16:creationId xmlns:a16="http://schemas.microsoft.com/office/drawing/2014/main" id="{B5D40AC1-19E5-4201-0120-D6AFA4B4C4A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E43268A-2510-B40E-A9E0-FEC568890F3F}"/>
              </a:ext>
            </a:extLst>
          </p:cNvPr>
          <p:cNvSpPr>
            <a:spLocks noGrp="1"/>
          </p:cNvSpPr>
          <p:nvPr>
            <p:ph type="title"/>
          </p:nvPr>
        </p:nvSpPr>
        <p:spPr>
          <a:xfrm>
            <a:off x="388507" y="186704"/>
            <a:ext cx="11422493" cy="557366"/>
          </a:xfrm>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endParaRPr lang="en-PH"/>
          </a:p>
        </p:txBody>
      </p:sp>
      <p:sp>
        <p:nvSpPr>
          <p:cNvPr id="3" name="Slide Number Placeholder 2">
            <a:extLst>
              <a:ext uri="{FF2B5EF4-FFF2-40B4-BE49-F238E27FC236}">
                <a16:creationId xmlns:a16="http://schemas.microsoft.com/office/drawing/2014/main" id="{1F9F0940-85AE-A556-683A-7252D5E26553}"/>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4" name="Footer Placeholder 3">
            <a:extLst>
              <a:ext uri="{FF2B5EF4-FFF2-40B4-BE49-F238E27FC236}">
                <a16:creationId xmlns:a16="http://schemas.microsoft.com/office/drawing/2014/main" id="{64E7DDE9-652F-E3B7-C074-C080E1397536}"/>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To add a footer: Insert tab &gt; Header &amp; Footer &gt; Select Footer &gt; Apply</a:t>
            </a:r>
          </a:p>
        </p:txBody>
      </p:sp>
      <p:sp>
        <p:nvSpPr>
          <p:cNvPr id="7" name="Text Placeholder 6">
            <a:extLst>
              <a:ext uri="{FF2B5EF4-FFF2-40B4-BE49-F238E27FC236}">
                <a16:creationId xmlns:a16="http://schemas.microsoft.com/office/drawing/2014/main" id="{CA329133-5D0C-ECEA-3230-E61D7FD932BC}"/>
              </a:ext>
            </a:extLst>
          </p:cNvPr>
          <p:cNvSpPr>
            <a:spLocks noGrp="1"/>
          </p:cNvSpPr>
          <p:nvPr>
            <p:ph type="body" sz="quarter" idx="12"/>
          </p:nvPr>
        </p:nvSpPr>
        <p:spPr>
          <a:xfrm>
            <a:off x="388507" y="1028701"/>
            <a:ext cx="11430000" cy="4672584"/>
          </a:xfrm>
        </p:spPr>
        <p:txBody>
          <a:bodyPr/>
          <a:lstStyle>
            <a:lvl1pPr>
              <a:defRPr>
                <a:latin typeface="Arial" panose="020B0604020202020204" pitchFamily="34" charset="0"/>
                <a:cs typeface="Arial" panose="020B0604020202020204" pitchFamily="34" charset="0"/>
                <a:sym typeface="Arial" panose="020B0604020202020204" pitchFamily="34" charset="0"/>
              </a:defRPr>
            </a:lvl1pPr>
            <a:lvl2pPr>
              <a:defRPr>
                <a:latin typeface="Arial" panose="020B0604020202020204" pitchFamily="34" charset="0"/>
                <a:cs typeface="Arial" panose="020B0604020202020204" pitchFamily="34" charset="0"/>
                <a:sym typeface="Arial" panose="020B0604020202020204" pitchFamily="34" charset="0"/>
              </a:defRPr>
            </a:lvl2pPr>
            <a:lvl3pPr>
              <a:defRPr>
                <a:latin typeface="Arial" panose="020B0604020202020204" pitchFamily="34" charset="0"/>
                <a:cs typeface="Arial" panose="020B0604020202020204" pitchFamily="34" charset="0"/>
                <a:sym typeface="Arial" panose="020B0604020202020204" pitchFamily="34" charset="0"/>
              </a:defRPr>
            </a:lvl3pPr>
            <a:lvl4pPr>
              <a:defRPr>
                <a:latin typeface="Arial" panose="020B0604020202020204" pitchFamily="34" charset="0"/>
                <a:cs typeface="Arial" panose="020B0604020202020204" pitchFamily="34" charset="0"/>
                <a:sym typeface="Arial" panose="020B0604020202020204" pitchFamily="34" charset="0"/>
              </a:defRPr>
            </a:lvl4pPr>
            <a:lvl5pPr>
              <a:defRPr>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Tree>
    <p:extLst>
      <p:ext uri="{BB962C8B-B14F-4D97-AF65-F5344CB8AC3E}">
        <p14:creationId xmlns:p14="http://schemas.microsoft.com/office/powerpoint/2010/main" val="34503168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Headline + two columns ">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15542A7B-3D6E-BEB8-F011-FEE67218E462}"/>
              </a:ext>
            </a:extLst>
          </p:cNvPr>
          <p:cNvGraphicFramePr>
            <a:graphicFrameLocks noChangeAspect="1"/>
          </p:cNvGraphicFramePr>
          <p:nvPr userDrawn="1">
            <p:custDataLst>
              <p:tags r:id="rId1"/>
            </p:custDataLst>
            <p:extLst>
              <p:ext uri="{D42A27DB-BD31-4B8C-83A1-F6EECF244321}">
                <p14:modId xmlns:p14="http://schemas.microsoft.com/office/powerpoint/2010/main" val="25407423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6" name="think-cell data - do not delete" hidden="1">
                        <a:extLst>
                          <a:ext uri="{FF2B5EF4-FFF2-40B4-BE49-F238E27FC236}">
                            <a16:creationId xmlns:a16="http://schemas.microsoft.com/office/drawing/2014/main" id="{15542A7B-3D6E-BEB8-F011-FEE67218E46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E43268A-2510-B40E-A9E0-FEC568890F3F}"/>
              </a:ext>
            </a:extLst>
          </p:cNvPr>
          <p:cNvSpPr>
            <a:spLocks noGrp="1"/>
          </p:cNvSpPr>
          <p:nvPr>
            <p:ph type="title"/>
          </p:nvPr>
        </p:nvSpPr>
        <p:spPr>
          <a:xfrm>
            <a:off x="388507" y="186704"/>
            <a:ext cx="11422493" cy="557366"/>
          </a:xfrm>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endParaRPr lang="en-PH"/>
          </a:p>
        </p:txBody>
      </p:sp>
      <p:sp>
        <p:nvSpPr>
          <p:cNvPr id="3" name="Slide Number Placeholder 2">
            <a:extLst>
              <a:ext uri="{FF2B5EF4-FFF2-40B4-BE49-F238E27FC236}">
                <a16:creationId xmlns:a16="http://schemas.microsoft.com/office/drawing/2014/main" id="{1F9F0940-85AE-A556-683A-7252D5E26553}"/>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4" name="Footer Placeholder 3">
            <a:extLst>
              <a:ext uri="{FF2B5EF4-FFF2-40B4-BE49-F238E27FC236}">
                <a16:creationId xmlns:a16="http://schemas.microsoft.com/office/drawing/2014/main" id="{64E7DDE9-652F-E3B7-C074-C080E1397536}"/>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To add a footer: Insert tab &gt; Header &amp; Footer &gt; Select Footer &gt; Apply</a:t>
            </a:r>
          </a:p>
        </p:txBody>
      </p:sp>
      <p:sp>
        <p:nvSpPr>
          <p:cNvPr id="10" name="Text Placeholder 6">
            <a:extLst>
              <a:ext uri="{FF2B5EF4-FFF2-40B4-BE49-F238E27FC236}">
                <a16:creationId xmlns:a16="http://schemas.microsoft.com/office/drawing/2014/main" id="{23CAFE65-6F27-4432-5365-A37A31DFBF75}"/>
              </a:ext>
            </a:extLst>
          </p:cNvPr>
          <p:cNvSpPr>
            <a:spLocks noGrp="1"/>
          </p:cNvSpPr>
          <p:nvPr>
            <p:ph type="body" sz="quarter" idx="14"/>
          </p:nvPr>
        </p:nvSpPr>
        <p:spPr>
          <a:xfrm>
            <a:off x="388507" y="2158739"/>
            <a:ext cx="5532120" cy="3092518"/>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11" name="Text Placeholder 6">
            <a:extLst>
              <a:ext uri="{FF2B5EF4-FFF2-40B4-BE49-F238E27FC236}">
                <a16:creationId xmlns:a16="http://schemas.microsoft.com/office/drawing/2014/main" id="{80DE9881-BA40-8E65-3EB8-DF0DFA45BD7A}"/>
              </a:ext>
            </a:extLst>
          </p:cNvPr>
          <p:cNvSpPr>
            <a:spLocks noGrp="1"/>
          </p:cNvSpPr>
          <p:nvPr>
            <p:ph type="body" sz="quarter" idx="15"/>
          </p:nvPr>
        </p:nvSpPr>
        <p:spPr>
          <a:xfrm>
            <a:off x="6278880" y="2158739"/>
            <a:ext cx="5532120" cy="3092518"/>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19" name="Text Placeholder 6">
            <a:extLst>
              <a:ext uri="{FF2B5EF4-FFF2-40B4-BE49-F238E27FC236}">
                <a16:creationId xmlns:a16="http://schemas.microsoft.com/office/drawing/2014/main" id="{BF70C077-0439-1A5A-43E0-CEF816C686C6}"/>
              </a:ext>
            </a:extLst>
          </p:cNvPr>
          <p:cNvSpPr>
            <a:spLocks noGrp="1"/>
          </p:cNvSpPr>
          <p:nvPr>
            <p:ph type="body" sz="quarter" idx="17" hasCustomPrompt="1"/>
          </p:nvPr>
        </p:nvSpPr>
        <p:spPr>
          <a:xfrm>
            <a:off x="388508" y="1066473"/>
            <a:ext cx="5532120" cy="913156"/>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br>
              <a:rPr lang="en-US"/>
            </a:br>
            <a:endParaRPr lang="en-PH"/>
          </a:p>
        </p:txBody>
      </p:sp>
      <p:sp>
        <p:nvSpPr>
          <p:cNvPr id="20" name="Text Placeholder 6">
            <a:extLst>
              <a:ext uri="{FF2B5EF4-FFF2-40B4-BE49-F238E27FC236}">
                <a16:creationId xmlns:a16="http://schemas.microsoft.com/office/drawing/2014/main" id="{2BB46A34-7A3F-E6F9-AE32-6584B29A419D}"/>
              </a:ext>
            </a:extLst>
          </p:cNvPr>
          <p:cNvSpPr>
            <a:spLocks noGrp="1"/>
          </p:cNvSpPr>
          <p:nvPr>
            <p:ph type="body" sz="quarter" idx="18" hasCustomPrompt="1"/>
          </p:nvPr>
        </p:nvSpPr>
        <p:spPr>
          <a:xfrm>
            <a:off x="6278880" y="1066473"/>
            <a:ext cx="5532120" cy="913156"/>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endParaRPr lang="en-PH"/>
          </a:p>
        </p:txBody>
      </p:sp>
    </p:spTree>
    <p:extLst>
      <p:ext uri="{BB962C8B-B14F-4D97-AF65-F5344CB8AC3E}">
        <p14:creationId xmlns:p14="http://schemas.microsoft.com/office/powerpoint/2010/main" val="17349280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Headline + three columns ">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C4EA77DB-1B46-9EB4-DC38-877B20BC92C7}"/>
              </a:ext>
            </a:extLst>
          </p:cNvPr>
          <p:cNvGraphicFramePr>
            <a:graphicFrameLocks noChangeAspect="1"/>
          </p:cNvGraphicFramePr>
          <p:nvPr userDrawn="1">
            <p:custDataLst>
              <p:tags r:id="rId1"/>
            </p:custDataLst>
            <p:extLst>
              <p:ext uri="{D42A27DB-BD31-4B8C-83A1-F6EECF244321}">
                <p14:modId xmlns:p14="http://schemas.microsoft.com/office/powerpoint/2010/main" val="178595581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6" name="think-cell data - do not delete" hidden="1">
                        <a:extLst>
                          <a:ext uri="{FF2B5EF4-FFF2-40B4-BE49-F238E27FC236}">
                            <a16:creationId xmlns:a16="http://schemas.microsoft.com/office/drawing/2014/main" id="{C4EA77DB-1B46-9EB4-DC38-877B20BC92C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E43268A-2510-B40E-A9E0-FEC568890F3F}"/>
              </a:ext>
            </a:extLst>
          </p:cNvPr>
          <p:cNvSpPr>
            <a:spLocks noGrp="1"/>
          </p:cNvSpPr>
          <p:nvPr>
            <p:ph type="title"/>
          </p:nvPr>
        </p:nvSpPr>
        <p:spPr>
          <a:xfrm>
            <a:off x="388507" y="186704"/>
            <a:ext cx="11422493" cy="557366"/>
          </a:xfrm>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endParaRPr lang="en-PH"/>
          </a:p>
        </p:txBody>
      </p:sp>
      <p:sp>
        <p:nvSpPr>
          <p:cNvPr id="3" name="Slide Number Placeholder 2">
            <a:extLst>
              <a:ext uri="{FF2B5EF4-FFF2-40B4-BE49-F238E27FC236}">
                <a16:creationId xmlns:a16="http://schemas.microsoft.com/office/drawing/2014/main" id="{1F9F0940-85AE-A556-683A-7252D5E26553}"/>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4" name="Footer Placeholder 3">
            <a:extLst>
              <a:ext uri="{FF2B5EF4-FFF2-40B4-BE49-F238E27FC236}">
                <a16:creationId xmlns:a16="http://schemas.microsoft.com/office/drawing/2014/main" id="{64E7DDE9-652F-E3B7-C074-C080E1397536}"/>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To add a footer: Insert tab &gt; Header &amp; Footer &gt; Select Footer &gt; Apply</a:t>
            </a:r>
          </a:p>
        </p:txBody>
      </p:sp>
      <p:sp>
        <p:nvSpPr>
          <p:cNvPr id="10" name="Text Placeholder 6">
            <a:extLst>
              <a:ext uri="{FF2B5EF4-FFF2-40B4-BE49-F238E27FC236}">
                <a16:creationId xmlns:a16="http://schemas.microsoft.com/office/drawing/2014/main" id="{23CAFE65-6F27-4432-5365-A37A31DFBF75}"/>
              </a:ext>
            </a:extLst>
          </p:cNvPr>
          <p:cNvSpPr>
            <a:spLocks noGrp="1"/>
          </p:cNvSpPr>
          <p:nvPr>
            <p:ph type="body" sz="quarter" idx="14"/>
          </p:nvPr>
        </p:nvSpPr>
        <p:spPr>
          <a:xfrm>
            <a:off x="388507" y="2158738"/>
            <a:ext cx="3564368" cy="3170007"/>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19" name="Text Placeholder 6">
            <a:extLst>
              <a:ext uri="{FF2B5EF4-FFF2-40B4-BE49-F238E27FC236}">
                <a16:creationId xmlns:a16="http://schemas.microsoft.com/office/drawing/2014/main" id="{BF70C077-0439-1A5A-43E0-CEF816C686C6}"/>
              </a:ext>
            </a:extLst>
          </p:cNvPr>
          <p:cNvSpPr>
            <a:spLocks noGrp="1"/>
          </p:cNvSpPr>
          <p:nvPr>
            <p:ph type="body" sz="quarter" idx="17" hasCustomPrompt="1"/>
          </p:nvPr>
        </p:nvSpPr>
        <p:spPr>
          <a:xfrm>
            <a:off x="388508" y="1066473"/>
            <a:ext cx="3564368" cy="913156"/>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br>
              <a:rPr lang="en-US"/>
            </a:br>
            <a:endParaRPr lang="en-PH"/>
          </a:p>
        </p:txBody>
      </p:sp>
      <p:sp>
        <p:nvSpPr>
          <p:cNvPr id="7" name="Text Placeholder 6">
            <a:extLst>
              <a:ext uri="{FF2B5EF4-FFF2-40B4-BE49-F238E27FC236}">
                <a16:creationId xmlns:a16="http://schemas.microsoft.com/office/drawing/2014/main" id="{7E0F6C09-6D0E-9FA8-CE12-584AAE0CE15E}"/>
              </a:ext>
            </a:extLst>
          </p:cNvPr>
          <p:cNvSpPr>
            <a:spLocks noGrp="1"/>
          </p:cNvSpPr>
          <p:nvPr>
            <p:ph type="body" sz="quarter" idx="18"/>
          </p:nvPr>
        </p:nvSpPr>
        <p:spPr>
          <a:xfrm>
            <a:off x="4317569" y="2158738"/>
            <a:ext cx="3564368" cy="3170007"/>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8" name="Text Placeholder 6">
            <a:extLst>
              <a:ext uri="{FF2B5EF4-FFF2-40B4-BE49-F238E27FC236}">
                <a16:creationId xmlns:a16="http://schemas.microsoft.com/office/drawing/2014/main" id="{CB151166-D133-9A90-49D1-328BA3E55523}"/>
              </a:ext>
            </a:extLst>
          </p:cNvPr>
          <p:cNvSpPr>
            <a:spLocks noGrp="1"/>
          </p:cNvSpPr>
          <p:nvPr>
            <p:ph type="body" sz="quarter" idx="19" hasCustomPrompt="1"/>
          </p:nvPr>
        </p:nvSpPr>
        <p:spPr>
          <a:xfrm>
            <a:off x="4317569" y="1066473"/>
            <a:ext cx="3564368" cy="913156"/>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br>
              <a:rPr lang="en-US"/>
            </a:br>
            <a:endParaRPr lang="en-PH"/>
          </a:p>
        </p:txBody>
      </p:sp>
      <p:sp>
        <p:nvSpPr>
          <p:cNvPr id="9" name="Text Placeholder 6">
            <a:extLst>
              <a:ext uri="{FF2B5EF4-FFF2-40B4-BE49-F238E27FC236}">
                <a16:creationId xmlns:a16="http://schemas.microsoft.com/office/drawing/2014/main" id="{8251BF8D-26B0-E8C0-AB20-A3FB3211A89C}"/>
              </a:ext>
            </a:extLst>
          </p:cNvPr>
          <p:cNvSpPr>
            <a:spLocks noGrp="1"/>
          </p:cNvSpPr>
          <p:nvPr>
            <p:ph type="body" sz="quarter" idx="20"/>
          </p:nvPr>
        </p:nvSpPr>
        <p:spPr>
          <a:xfrm>
            <a:off x="8239124" y="2158738"/>
            <a:ext cx="3564368" cy="3170007"/>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12" name="Text Placeholder 6">
            <a:extLst>
              <a:ext uri="{FF2B5EF4-FFF2-40B4-BE49-F238E27FC236}">
                <a16:creationId xmlns:a16="http://schemas.microsoft.com/office/drawing/2014/main" id="{0E900CA6-6B20-07CB-907A-06124243675D}"/>
              </a:ext>
            </a:extLst>
          </p:cNvPr>
          <p:cNvSpPr>
            <a:spLocks noGrp="1"/>
          </p:cNvSpPr>
          <p:nvPr>
            <p:ph type="body" sz="quarter" idx="21" hasCustomPrompt="1"/>
          </p:nvPr>
        </p:nvSpPr>
        <p:spPr>
          <a:xfrm>
            <a:off x="8239124" y="1066473"/>
            <a:ext cx="3564368" cy="913156"/>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br>
              <a:rPr lang="en-US"/>
            </a:br>
            <a:endParaRPr lang="en-PH"/>
          </a:p>
        </p:txBody>
      </p:sp>
    </p:spTree>
    <p:extLst>
      <p:ext uri="{BB962C8B-B14F-4D97-AF65-F5344CB8AC3E}">
        <p14:creationId xmlns:p14="http://schemas.microsoft.com/office/powerpoint/2010/main" val="26220244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Headline + four columns ">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0B2D3F48-B589-4874-36A9-0C60BE33FD60}"/>
              </a:ext>
            </a:extLst>
          </p:cNvPr>
          <p:cNvGraphicFramePr>
            <a:graphicFrameLocks noChangeAspect="1"/>
          </p:cNvGraphicFramePr>
          <p:nvPr userDrawn="1">
            <p:custDataLst>
              <p:tags r:id="rId1"/>
            </p:custDataLst>
            <p:extLst>
              <p:ext uri="{D42A27DB-BD31-4B8C-83A1-F6EECF244321}">
                <p14:modId xmlns:p14="http://schemas.microsoft.com/office/powerpoint/2010/main" val="16608495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6" name="think-cell data - do not delete" hidden="1">
                        <a:extLst>
                          <a:ext uri="{FF2B5EF4-FFF2-40B4-BE49-F238E27FC236}">
                            <a16:creationId xmlns:a16="http://schemas.microsoft.com/office/drawing/2014/main" id="{0B2D3F48-B589-4874-36A9-0C60BE33FD6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E43268A-2510-B40E-A9E0-FEC568890F3F}"/>
              </a:ext>
            </a:extLst>
          </p:cNvPr>
          <p:cNvSpPr>
            <a:spLocks noGrp="1"/>
          </p:cNvSpPr>
          <p:nvPr>
            <p:ph type="title"/>
          </p:nvPr>
        </p:nvSpPr>
        <p:spPr>
          <a:xfrm>
            <a:off x="388507" y="186704"/>
            <a:ext cx="11422493" cy="557366"/>
          </a:xfrm>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endParaRPr lang="en-PH"/>
          </a:p>
        </p:txBody>
      </p:sp>
      <p:sp>
        <p:nvSpPr>
          <p:cNvPr id="3" name="Slide Number Placeholder 2">
            <a:extLst>
              <a:ext uri="{FF2B5EF4-FFF2-40B4-BE49-F238E27FC236}">
                <a16:creationId xmlns:a16="http://schemas.microsoft.com/office/drawing/2014/main" id="{1F9F0940-85AE-A556-683A-7252D5E26553}"/>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4" name="Footer Placeholder 3">
            <a:extLst>
              <a:ext uri="{FF2B5EF4-FFF2-40B4-BE49-F238E27FC236}">
                <a16:creationId xmlns:a16="http://schemas.microsoft.com/office/drawing/2014/main" id="{64E7DDE9-652F-E3B7-C074-C080E1397536}"/>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To add a footer: Insert tab &gt; Header &amp; Footer &gt; Select Footer &gt; Apply</a:t>
            </a:r>
          </a:p>
        </p:txBody>
      </p:sp>
      <p:sp>
        <p:nvSpPr>
          <p:cNvPr id="10" name="Text Placeholder 6">
            <a:extLst>
              <a:ext uri="{FF2B5EF4-FFF2-40B4-BE49-F238E27FC236}">
                <a16:creationId xmlns:a16="http://schemas.microsoft.com/office/drawing/2014/main" id="{23CAFE65-6F27-4432-5365-A37A31DFBF75}"/>
              </a:ext>
            </a:extLst>
          </p:cNvPr>
          <p:cNvSpPr>
            <a:spLocks noGrp="1"/>
          </p:cNvSpPr>
          <p:nvPr>
            <p:ph type="body" sz="quarter" idx="14"/>
          </p:nvPr>
        </p:nvSpPr>
        <p:spPr>
          <a:xfrm>
            <a:off x="388508" y="2158738"/>
            <a:ext cx="2659492" cy="3170007"/>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19" name="Text Placeholder 6">
            <a:extLst>
              <a:ext uri="{FF2B5EF4-FFF2-40B4-BE49-F238E27FC236}">
                <a16:creationId xmlns:a16="http://schemas.microsoft.com/office/drawing/2014/main" id="{BF70C077-0439-1A5A-43E0-CEF816C686C6}"/>
              </a:ext>
            </a:extLst>
          </p:cNvPr>
          <p:cNvSpPr>
            <a:spLocks noGrp="1"/>
          </p:cNvSpPr>
          <p:nvPr>
            <p:ph type="body" sz="quarter" idx="17" hasCustomPrompt="1"/>
          </p:nvPr>
        </p:nvSpPr>
        <p:spPr>
          <a:xfrm>
            <a:off x="388509" y="1066473"/>
            <a:ext cx="2659492" cy="913156"/>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br>
              <a:rPr lang="en-US"/>
            </a:br>
            <a:endParaRPr lang="en-PH"/>
          </a:p>
        </p:txBody>
      </p:sp>
      <p:sp>
        <p:nvSpPr>
          <p:cNvPr id="18" name="Text Placeholder 6">
            <a:extLst>
              <a:ext uri="{FF2B5EF4-FFF2-40B4-BE49-F238E27FC236}">
                <a16:creationId xmlns:a16="http://schemas.microsoft.com/office/drawing/2014/main" id="{1EE314FD-04C6-9D3F-879B-974E6F74AD71}"/>
              </a:ext>
            </a:extLst>
          </p:cNvPr>
          <p:cNvSpPr>
            <a:spLocks noGrp="1"/>
          </p:cNvSpPr>
          <p:nvPr>
            <p:ph type="body" sz="quarter" idx="18"/>
          </p:nvPr>
        </p:nvSpPr>
        <p:spPr>
          <a:xfrm>
            <a:off x="3309508" y="2158738"/>
            <a:ext cx="2659492" cy="3170007"/>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20" name="Text Placeholder 6">
            <a:extLst>
              <a:ext uri="{FF2B5EF4-FFF2-40B4-BE49-F238E27FC236}">
                <a16:creationId xmlns:a16="http://schemas.microsoft.com/office/drawing/2014/main" id="{5CCE97E5-FEA1-8E55-180B-990A01910ACA}"/>
              </a:ext>
            </a:extLst>
          </p:cNvPr>
          <p:cNvSpPr>
            <a:spLocks noGrp="1"/>
          </p:cNvSpPr>
          <p:nvPr>
            <p:ph type="body" sz="quarter" idx="19" hasCustomPrompt="1"/>
          </p:nvPr>
        </p:nvSpPr>
        <p:spPr>
          <a:xfrm>
            <a:off x="3309509" y="1066473"/>
            <a:ext cx="2659492" cy="913156"/>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br>
              <a:rPr lang="en-US"/>
            </a:br>
            <a:endParaRPr lang="en-PH"/>
          </a:p>
        </p:txBody>
      </p:sp>
      <p:sp>
        <p:nvSpPr>
          <p:cNvPr id="21" name="Text Placeholder 6">
            <a:extLst>
              <a:ext uri="{FF2B5EF4-FFF2-40B4-BE49-F238E27FC236}">
                <a16:creationId xmlns:a16="http://schemas.microsoft.com/office/drawing/2014/main" id="{0297285F-8DD3-156C-B3E3-E8448E95D815}"/>
              </a:ext>
            </a:extLst>
          </p:cNvPr>
          <p:cNvSpPr>
            <a:spLocks noGrp="1"/>
          </p:cNvSpPr>
          <p:nvPr>
            <p:ph type="body" sz="quarter" idx="20"/>
          </p:nvPr>
        </p:nvSpPr>
        <p:spPr>
          <a:xfrm>
            <a:off x="6230508" y="2158738"/>
            <a:ext cx="2659492" cy="3170007"/>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22" name="Text Placeholder 6">
            <a:extLst>
              <a:ext uri="{FF2B5EF4-FFF2-40B4-BE49-F238E27FC236}">
                <a16:creationId xmlns:a16="http://schemas.microsoft.com/office/drawing/2014/main" id="{2E3E9103-B077-29C4-D794-00E3EEC0F9EB}"/>
              </a:ext>
            </a:extLst>
          </p:cNvPr>
          <p:cNvSpPr>
            <a:spLocks noGrp="1"/>
          </p:cNvSpPr>
          <p:nvPr>
            <p:ph type="body" sz="quarter" idx="21" hasCustomPrompt="1"/>
          </p:nvPr>
        </p:nvSpPr>
        <p:spPr>
          <a:xfrm>
            <a:off x="6230509" y="1066473"/>
            <a:ext cx="2659492" cy="913156"/>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br>
              <a:rPr lang="en-US"/>
            </a:br>
            <a:endParaRPr lang="en-PH"/>
          </a:p>
        </p:txBody>
      </p:sp>
      <p:sp>
        <p:nvSpPr>
          <p:cNvPr id="23" name="Text Placeholder 6">
            <a:extLst>
              <a:ext uri="{FF2B5EF4-FFF2-40B4-BE49-F238E27FC236}">
                <a16:creationId xmlns:a16="http://schemas.microsoft.com/office/drawing/2014/main" id="{671B21D6-B300-459A-E3EA-56A604246B8B}"/>
              </a:ext>
            </a:extLst>
          </p:cNvPr>
          <p:cNvSpPr>
            <a:spLocks noGrp="1"/>
          </p:cNvSpPr>
          <p:nvPr>
            <p:ph type="body" sz="quarter" idx="22"/>
          </p:nvPr>
        </p:nvSpPr>
        <p:spPr>
          <a:xfrm>
            <a:off x="9151507" y="2158738"/>
            <a:ext cx="2659492" cy="3170007"/>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24" name="Text Placeholder 6">
            <a:extLst>
              <a:ext uri="{FF2B5EF4-FFF2-40B4-BE49-F238E27FC236}">
                <a16:creationId xmlns:a16="http://schemas.microsoft.com/office/drawing/2014/main" id="{DD2A79B6-E5DE-C5EA-5F4A-0FB8859EA1E8}"/>
              </a:ext>
            </a:extLst>
          </p:cNvPr>
          <p:cNvSpPr>
            <a:spLocks noGrp="1"/>
          </p:cNvSpPr>
          <p:nvPr>
            <p:ph type="body" sz="quarter" idx="23" hasCustomPrompt="1"/>
          </p:nvPr>
        </p:nvSpPr>
        <p:spPr>
          <a:xfrm>
            <a:off x="9151508" y="1066473"/>
            <a:ext cx="2659492" cy="913156"/>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br>
              <a:rPr lang="en-US"/>
            </a:br>
            <a:endParaRPr lang="en-PH"/>
          </a:p>
        </p:txBody>
      </p:sp>
    </p:spTree>
    <p:extLst>
      <p:ext uri="{BB962C8B-B14F-4D97-AF65-F5344CB8AC3E}">
        <p14:creationId xmlns:p14="http://schemas.microsoft.com/office/powerpoint/2010/main" val="25347605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 Items">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398F24F5-1B10-5D03-D429-6D78E28DC8A5}"/>
              </a:ext>
            </a:extLst>
          </p:cNvPr>
          <p:cNvGraphicFramePr>
            <a:graphicFrameLocks noChangeAspect="1"/>
          </p:cNvGraphicFramePr>
          <p:nvPr userDrawn="1">
            <p:custDataLst>
              <p:tags r:id="rId1"/>
            </p:custDataLst>
            <p:extLst>
              <p:ext uri="{D42A27DB-BD31-4B8C-83A1-F6EECF244321}">
                <p14:modId xmlns:p14="http://schemas.microsoft.com/office/powerpoint/2010/main" val="22186867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6" name="think-cell data - do not delete" hidden="1">
                        <a:extLst>
                          <a:ext uri="{FF2B5EF4-FFF2-40B4-BE49-F238E27FC236}">
                            <a16:creationId xmlns:a16="http://schemas.microsoft.com/office/drawing/2014/main" id="{398F24F5-1B10-5D03-D429-6D78E28DC8A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6F365430-FEDE-C4D4-D85E-B864E6141763}"/>
              </a:ext>
            </a:extLst>
          </p:cNvPr>
          <p:cNvSpPr>
            <a:spLocks noGrp="1"/>
          </p:cNvSpPr>
          <p:nvPr>
            <p:ph type="title"/>
          </p:nvPr>
        </p:nvSpPr>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p>
        </p:txBody>
      </p:sp>
      <p:sp>
        <p:nvSpPr>
          <p:cNvPr id="3" name="Slide Number Placeholder 2">
            <a:extLst>
              <a:ext uri="{FF2B5EF4-FFF2-40B4-BE49-F238E27FC236}">
                <a16:creationId xmlns:a16="http://schemas.microsoft.com/office/drawing/2014/main" id="{6FF2F0A7-5D67-5B0C-20D9-B9B338617998}"/>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4" name="Footer Placeholder 3">
            <a:extLst>
              <a:ext uri="{FF2B5EF4-FFF2-40B4-BE49-F238E27FC236}">
                <a16:creationId xmlns:a16="http://schemas.microsoft.com/office/drawing/2014/main" id="{1AC27E6B-1A4F-1706-D8BA-DF3330F028E4}"/>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To add a footer: Insert tab &gt; Header &amp; Footer &gt; Select Footer &gt; Apply</a:t>
            </a:r>
          </a:p>
        </p:txBody>
      </p:sp>
      <p:sp>
        <p:nvSpPr>
          <p:cNvPr id="7" name="Text Placeholder 6">
            <a:extLst>
              <a:ext uri="{FF2B5EF4-FFF2-40B4-BE49-F238E27FC236}">
                <a16:creationId xmlns:a16="http://schemas.microsoft.com/office/drawing/2014/main" id="{FFD40F35-59BB-5D0D-1B91-147148F997BA}"/>
              </a:ext>
            </a:extLst>
          </p:cNvPr>
          <p:cNvSpPr>
            <a:spLocks noGrp="1"/>
          </p:cNvSpPr>
          <p:nvPr>
            <p:ph type="body" sz="quarter" idx="14"/>
          </p:nvPr>
        </p:nvSpPr>
        <p:spPr>
          <a:xfrm>
            <a:off x="388507" y="1682488"/>
            <a:ext cx="5532120" cy="1575062"/>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8" name="Text Placeholder 6">
            <a:extLst>
              <a:ext uri="{FF2B5EF4-FFF2-40B4-BE49-F238E27FC236}">
                <a16:creationId xmlns:a16="http://schemas.microsoft.com/office/drawing/2014/main" id="{1B92E619-E31A-74DC-BBAF-797BFED90114}"/>
              </a:ext>
            </a:extLst>
          </p:cNvPr>
          <p:cNvSpPr>
            <a:spLocks noGrp="1"/>
          </p:cNvSpPr>
          <p:nvPr>
            <p:ph type="body" sz="quarter" idx="15"/>
          </p:nvPr>
        </p:nvSpPr>
        <p:spPr>
          <a:xfrm>
            <a:off x="6278880" y="1682488"/>
            <a:ext cx="5532120" cy="1575062"/>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9" name="Text Placeholder 6">
            <a:extLst>
              <a:ext uri="{FF2B5EF4-FFF2-40B4-BE49-F238E27FC236}">
                <a16:creationId xmlns:a16="http://schemas.microsoft.com/office/drawing/2014/main" id="{B8146409-69B3-10A1-3563-7B552E85F961}"/>
              </a:ext>
            </a:extLst>
          </p:cNvPr>
          <p:cNvSpPr>
            <a:spLocks noGrp="1"/>
          </p:cNvSpPr>
          <p:nvPr>
            <p:ph type="body" sz="quarter" idx="17" hasCustomPrompt="1"/>
          </p:nvPr>
        </p:nvSpPr>
        <p:spPr>
          <a:xfrm>
            <a:off x="388508" y="1066473"/>
            <a:ext cx="5532120" cy="533727"/>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br>
              <a:rPr lang="en-US"/>
            </a:br>
            <a:endParaRPr lang="en-PH"/>
          </a:p>
        </p:txBody>
      </p:sp>
      <p:sp>
        <p:nvSpPr>
          <p:cNvPr id="10" name="Text Placeholder 6">
            <a:extLst>
              <a:ext uri="{FF2B5EF4-FFF2-40B4-BE49-F238E27FC236}">
                <a16:creationId xmlns:a16="http://schemas.microsoft.com/office/drawing/2014/main" id="{BB50BFC4-7A2B-6EE3-5251-DDEE97D941A9}"/>
              </a:ext>
            </a:extLst>
          </p:cNvPr>
          <p:cNvSpPr>
            <a:spLocks noGrp="1"/>
          </p:cNvSpPr>
          <p:nvPr>
            <p:ph type="body" sz="quarter" idx="18" hasCustomPrompt="1"/>
          </p:nvPr>
        </p:nvSpPr>
        <p:spPr>
          <a:xfrm>
            <a:off x="6278880" y="1066473"/>
            <a:ext cx="5532120" cy="533727"/>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endParaRPr lang="en-PH"/>
          </a:p>
        </p:txBody>
      </p:sp>
      <p:sp>
        <p:nvSpPr>
          <p:cNvPr id="19" name="Text Placeholder 6">
            <a:extLst>
              <a:ext uri="{FF2B5EF4-FFF2-40B4-BE49-F238E27FC236}">
                <a16:creationId xmlns:a16="http://schemas.microsoft.com/office/drawing/2014/main" id="{E5FF50CB-5B81-0A9B-8C08-5446253F7A05}"/>
              </a:ext>
            </a:extLst>
          </p:cNvPr>
          <p:cNvSpPr>
            <a:spLocks noGrp="1"/>
          </p:cNvSpPr>
          <p:nvPr>
            <p:ph type="body" sz="quarter" idx="19"/>
          </p:nvPr>
        </p:nvSpPr>
        <p:spPr>
          <a:xfrm>
            <a:off x="383275" y="4120418"/>
            <a:ext cx="5532120" cy="1575062"/>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20" name="Text Placeholder 6">
            <a:extLst>
              <a:ext uri="{FF2B5EF4-FFF2-40B4-BE49-F238E27FC236}">
                <a16:creationId xmlns:a16="http://schemas.microsoft.com/office/drawing/2014/main" id="{74C49004-5125-3741-8E01-E347C4400FAD}"/>
              </a:ext>
            </a:extLst>
          </p:cNvPr>
          <p:cNvSpPr>
            <a:spLocks noGrp="1"/>
          </p:cNvSpPr>
          <p:nvPr>
            <p:ph type="body" sz="quarter" idx="20"/>
          </p:nvPr>
        </p:nvSpPr>
        <p:spPr>
          <a:xfrm>
            <a:off x="6273648" y="4120418"/>
            <a:ext cx="5532120" cy="1575062"/>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21" name="Text Placeholder 6">
            <a:extLst>
              <a:ext uri="{FF2B5EF4-FFF2-40B4-BE49-F238E27FC236}">
                <a16:creationId xmlns:a16="http://schemas.microsoft.com/office/drawing/2014/main" id="{162B5946-68A5-3017-607A-D020AF95CC51}"/>
              </a:ext>
            </a:extLst>
          </p:cNvPr>
          <p:cNvSpPr>
            <a:spLocks noGrp="1"/>
          </p:cNvSpPr>
          <p:nvPr>
            <p:ph type="body" sz="quarter" idx="21" hasCustomPrompt="1"/>
          </p:nvPr>
        </p:nvSpPr>
        <p:spPr>
          <a:xfrm>
            <a:off x="383276" y="3504403"/>
            <a:ext cx="5532120" cy="533727"/>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br>
              <a:rPr lang="en-US"/>
            </a:br>
            <a:endParaRPr lang="en-PH"/>
          </a:p>
        </p:txBody>
      </p:sp>
      <p:sp>
        <p:nvSpPr>
          <p:cNvPr id="22" name="Text Placeholder 6">
            <a:extLst>
              <a:ext uri="{FF2B5EF4-FFF2-40B4-BE49-F238E27FC236}">
                <a16:creationId xmlns:a16="http://schemas.microsoft.com/office/drawing/2014/main" id="{C8B5900B-2C0C-EAC4-F42F-7286A00C4A9A}"/>
              </a:ext>
            </a:extLst>
          </p:cNvPr>
          <p:cNvSpPr>
            <a:spLocks noGrp="1"/>
          </p:cNvSpPr>
          <p:nvPr>
            <p:ph type="body" sz="quarter" idx="22" hasCustomPrompt="1"/>
          </p:nvPr>
        </p:nvSpPr>
        <p:spPr>
          <a:xfrm>
            <a:off x="6273648" y="3504403"/>
            <a:ext cx="5532120" cy="533727"/>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endParaRPr lang="en-PH"/>
          </a:p>
        </p:txBody>
      </p:sp>
    </p:spTree>
    <p:extLst>
      <p:ext uri="{BB962C8B-B14F-4D97-AF65-F5344CB8AC3E}">
        <p14:creationId xmlns:p14="http://schemas.microsoft.com/office/powerpoint/2010/main" val="30447128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C">
    <p:bg>
      <p:bgPr>
        <a:solidFill>
          <a:schemeClr val="bg1"/>
        </a:solid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C98880B3-F3B8-9FA7-ADCE-5C4CC192A0E6}"/>
              </a:ext>
            </a:extLst>
          </p:cNvPr>
          <p:cNvGraphicFramePr>
            <a:graphicFrameLocks noChangeAspect="1"/>
          </p:cNvGraphicFramePr>
          <p:nvPr userDrawn="1">
            <p:custDataLst>
              <p:tags r:id="rId1"/>
            </p:custDataLst>
            <p:extLst>
              <p:ext uri="{D42A27DB-BD31-4B8C-83A1-F6EECF244321}">
                <p14:modId xmlns:p14="http://schemas.microsoft.com/office/powerpoint/2010/main" val="510839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6" name="think-cell data - do not delete" hidden="1">
                        <a:extLst>
                          <a:ext uri="{FF2B5EF4-FFF2-40B4-BE49-F238E27FC236}">
                            <a16:creationId xmlns:a16="http://schemas.microsoft.com/office/drawing/2014/main" id="{C98880B3-F3B8-9FA7-ADCE-5C4CC192A0E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54BF523-9832-7B45-92D3-2474D63EE53A}"/>
              </a:ext>
            </a:extLst>
          </p:cNvPr>
          <p:cNvSpPr>
            <a:spLocks noGrp="1"/>
          </p:cNvSpPr>
          <p:nvPr userDrawn="1">
            <p:ph type="ctrTitle" hasCustomPrompt="1"/>
          </p:nvPr>
        </p:nvSpPr>
        <p:spPr>
          <a:xfrm>
            <a:off x="395008" y="2561480"/>
            <a:ext cx="5120640" cy="1705725"/>
          </a:xfrm>
        </p:spPr>
        <p:txBody>
          <a:bodyPr vert="horz" anchor="b">
            <a:noAutofit/>
          </a:bodyPr>
          <a:lstStyle>
            <a:lvl1pPr algn="l">
              <a:defRPr sz="5000">
                <a:solidFill>
                  <a:schemeClr val="tx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1pPr>
          </a:lstStyle>
          <a:p>
            <a:r>
              <a:rPr lang="en-US" spc="100">
                <a:latin typeface="Calibre Semibold" panose="020B0703030202060203" pitchFamily="34" charset="0"/>
              </a:rPr>
              <a:t>Title goes here</a:t>
            </a:r>
            <a:endParaRPr lang="en-US"/>
          </a:p>
        </p:txBody>
      </p:sp>
      <p:sp>
        <p:nvSpPr>
          <p:cNvPr id="3" name="Subtitle 2">
            <a:extLst>
              <a:ext uri="{FF2B5EF4-FFF2-40B4-BE49-F238E27FC236}">
                <a16:creationId xmlns:a16="http://schemas.microsoft.com/office/drawing/2014/main" id="{D0E2601B-A107-E445-B7A4-2ED4A9FAE096}"/>
              </a:ext>
            </a:extLst>
          </p:cNvPr>
          <p:cNvSpPr>
            <a:spLocks noGrp="1"/>
          </p:cNvSpPr>
          <p:nvPr userDrawn="1">
            <p:ph type="subTitle" idx="1" hasCustomPrompt="1"/>
          </p:nvPr>
        </p:nvSpPr>
        <p:spPr>
          <a:xfrm>
            <a:off x="395009" y="4683388"/>
            <a:ext cx="5120640" cy="405185"/>
          </a:xfrm>
          <a:prstGeom prst="rect">
            <a:avLst/>
          </a:prstGeom>
        </p:spPr>
        <p:txBody>
          <a:bodyPr anchor="t">
            <a:normAutofit/>
          </a:bodyPr>
          <a:lstStyle>
            <a:lvl1pPr marL="0" indent="0" algn="l">
              <a:buNone/>
              <a:defRPr sz="2000" b="1">
                <a:solidFill>
                  <a:schemeClr val="tx1"/>
                </a:solidFill>
                <a:latin typeface="Arial" panose="020B0604020202020204" pitchFamily="34" charset="0"/>
                <a:cs typeface="Arial" panose="020B0604020202020204" pitchFamily="34" charset="0"/>
                <a:sym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a:t>
            </a:r>
          </a:p>
        </p:txBody>
      </p:sp>
      <p:sp>
        <p:nvSpPr>
          <p:cNvPr id="7" name="Text Placeholder 6">
            <a:extLst>
              <a:ext uri="{FF2B5EF4-FFF2-40B4-BE49-F238E27FC236}">
                <a16:creationId xmlns:a16="http://schemas.microsoft.com/office/drawing/2014/main" id="{7430876A-BB78-8B41-AB01-9509A7E611FF}"/>
              </a:ext>
            </a:extLst>
          </p:cNvPr>
          <p:cNvSpPr>
            <a:spLocks noGrp="1"/>
          </p:cNvSpPr>
          <p:nvPr userDrawn="1">
            <p:ph type="body" sz="quarter" idx="13" hasCustomPrompt="1"/>
          </p:nvPr>
        </p:nvSpPr>
        <p:spPr>
          <a:xfrm>
            <a:off x="395009" y="5122502"/>
            <a:ext cx="5120640" cy="356161"/>
          </a:xfrm>
          <a:prstGeom prst="rect">
            <a:avLst/>
          </a:prstGeom>
        </p:spPr>
        <p:txBody>
          <a:bodyPr anchor="t">
            <a:normAutofit/>
          </a:bodyPr>
          <a:lstStyle>
            <a:lvl1pPr>
              <a:defRPr sz="1600">
                <a:solidFill>
                  <a:schemeClr val="tx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Job Title</a:t>
            </a:r>
          </a:p>
        </p:txBody>
      </p:sp>
      <p:sp>
        <p:nvSpPr>
          <p:cNvPr id="9" name="Text Placeholder 8">
            <a:extLst>
              <a:ext uri="{FF2B5EF4-FFF2-40B4-BE49-F238E27FC236}">
                <a16:creationId xmlns:a16="http://schemas.microsoft.com/office/drawing/2014/main" id="{2B7EF15C-9F24-1D4E-89EE-27828F4813B3}"/>
              </a:ext>
            </a:extLst>
          </p:cNvPr>
          <p:cNvSpPr>
            <a:spLocks noGrp="1"/>
          </p:cNvSpPr>
          <p:nvPr userDrawn="1">
            <p:ph type="body" sz="quarter" idx="14" hasCustomPrompt="1"/>
          </p:nvPr>
        </p:nvSpPr>
        <p:spPr>
          <a:xfrm>
            <a:off x="395009" y="5512592"/>
            <a:ext cx="5120640" cy="295275"/>
          </a:xfrm>
          <a:prstGeom prst="rect">
            <a:avLst/>
          </a:prstGeom>
        </p:spPr>
        <p:txBody>
          <a:bodyPr anchor="t">
            <a:noAutofit/>
          </a:bodyPr>
          <a:lstStyle>
            <a:lvl1pPr>
              <a:defRPr sz="1200">
                <a:solidFill>
                  <a:schemeClr val="tx1"/>
                </a:solidFill>
                <a:latin typeface="Arial" panose="020B0604020202020204" pitchFamily="34" charset="0"/>
                <a:cs typeface="Arial" panose="020B0604020202020204" pitchFamily="34" charset="0"/>
                <a:sym typeface="Arial" panose="020B0604020202020204" pitchFamily="34" charset="0"/>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DD.MM.YY</a:t>
            </a:r>
          </a:p>
        </p:txBody>
      </p:sp>
      <p:sp>
        <p:nvSpPr>
          <p:cNvPr id="11" name="Text Placeholder 10">
            <a:extLst>
              <a:ext uri="{FF2B5EF4-FFF2-40B4-BE49-F238E27FC236}">
                <a16:creationId xmlns:a16="http://schemas.microsoft.com/office/drawing/2014/main" id="{1DC33F61-910F-CC4D-93C1-58A45ED44CB1}"/>
              </a:ext>
            </a:extLst>
          </p:cNvPr>
          <p:cNvSpPr>
            <a:spLocks noGrp="1"/>
          </p:cNvSpPr>
          <p:nvPr userDrawn="1">
            <p:ph type="body" sz="quarter" idx="15" hasCustomPrompt="1"/>
          </p:nvPr>
        </p:nvSpPr>
        <p:spPr>
          <a:xfrm>
            <a:off x="395009" y="5841797"/>
            <a:ext cx="5120640" cy="331788"/>
          </a:xfrm>
          <a:prstGeom prst="rect">
            <a:avLst/>
          </a:prstGeom>
        </p:spPr>
        <p:txBody>
          <a:bodyPr anchor="t">
            <a:noAutofit/>
          </a:bodyPr>
          <a:lstStyle>
            <a:lvl1pPr>
              <a:defRPr sz="1200">
                <a:solidFill>
                  <a:schemeClr val="tx1"/>
                </a:solidFill>
                <a:latin typeface="Arial" panose="020B0604020202020204" pitchFamily="34" charset="0"/>
                <a:cs typeface="Arial" panose="020B0604020202020204" pitchFamily="34" charset="0"/>
                <a:sym typeface="Arial" panose="020B0604020202020204" pitchFamily="34"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a:t>*Additional Notes</a:t>
            </a:r>
          </a:p>
        </p:txBody>
      </p:sp>
      <p:pic>
        <p:nvPicPr>
          <p:cNvPr id="8" name="Picture 7">
            <a:extLst>
              <a:ext uri="{FF2B5EF4-FFF2-40B4-BE49-F238E27FC236}">
                <a16:creationId xmlns:a16="http://schemas.microsoft.com/office/drawing/2014/main" id="{016F5432-F62F-8DF8-9D70-8C4126B7E51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l="1572" r="4453"/>
          <a:stretch/>
        </p:blipFill>
        <p:spPr>
          <a:xfrm>
            <a:off x="371474" y="371474"/>
            <a:ext cx="1779443" cy="466726"/>
          </a:xfrm>
          <a:prstGeom prst="rect">
            <a:avLst/>
          </a:prstGeom>
        </p:spPr>
      </p:pic>
      <p:pic>
        <p:nvPicPr>
          <p:cNvPr id="4" name="Picture 3">
            <a:extLst>
              <a:ext uri="{FF2B5EF4-FFF2-40B4-BE49-F238E27FC236}">
                <a16:creationId xmlns:a16="http://schemas.microsoft.com/office/drawing/2014/main" id="{A3EE0A0E-4E92-7880-4AE3-1259B5D7D7D2}"/>
              </a:ext>
            </a:extLst>
          </p:cNvPr>
          <p:cNvPicPr>
            <a:picLocks noChangeAspect="1"/>
          </p:cNvPicPr>
          <p:nvPr userDrawn="1"/>
        </p:nvPicPr>
        <p:blipFill>
          <a:blip r:embed="rId6" cstate="screen">
            <a:extLst>
              <a:ext uri="{28A0092B-C50C-407E-A947-70E740481C1C}">
                <a14:useLocalDpi xmlns:a14="http://schemas.microsoft.com/office/drawing/2010/main"/>
              </a:ext>
            </a:extLst>
          </a:blip>
          <a:srcRect/>
          <a:stretch/>
        </p:blipFill>
        <p:spPr>
          <a:xfrm>
            <a:off x="261328" y="1050133"/>
            <a:ext cx="4327315" cy="594000"/>
          </a:xfrm>
          <a:prstGeom prst="rect">
            <a:avLst/>
          </a:prstGeom>
        </p:spPr>
      </p:pic>
    </p:spTree>
    <p:extLst>
      <p:ext uri="{BB962C8B-B14F-4D97-AF65-F5344CB8AC3E}">
        <p14:creationId xmlns:p14="http://schemas.microsoft.com/office/powerpoint/2010/main" val="22112054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 column layout">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4BC4739C-5F2C-D6F0-E29A-F412A26D5AD2}"/>
              </a:ext>
            </a:extLst>
          </p:cNvPr>
          <p:cNvGraphicFramePr>
            <a:graphicFrameLocks noChangeAspect="1"/>
          </p:cNvGraphicFramePr>
          <p:nvPr userDrawn="1">
            <p:custDataLst>
              <p:tags r:id="rId1"/>
            </p:custDataLst>
            <p:extLst>
              <p:ext uri="{D42A27DB-BD31-4B8C-83A1-F6EECF244321}">
                <p14:modId xmlns:p14="http://schemas.microsoft.com/office/powerpoint/2010/main" val="33221198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6" name="think-cell data - do not delete" hidden="1">
                        <a:extLst>
                          <a:ext uri="{FF2B5EF4-FFF2-40B4-BE49-F238E27FC236}">
                            <a16:creationId xmlns:a16="http://schemas.microsoft.com/office/drawing/2014/main" id="{4BC4739C-5F2C-D6F0-E29A-F412A26D5AD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E43268A-2510-B40E-A9E0-FEC568890F3F}"/>
              </a:ext>
            </a:extLst>
          </p:cNvPr>
          <p:cNvSpPr>
            <a:spLocks noGrp="1"/>
          </p:cNvSpPr>
          <p:nvPr>
            <p:ph type="title"/>
          </p:nvPr>
        </p:nvSpPr>
        <p:spPr>
          <a:xfrm>
            <a:off x="388507" y="186704"/>
            <a:ext cx="11422493" cy="557366"/>
          </a:xfrm>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endParaRPr lang="en-PH"/>
          </a:p>
        </p:txBody>
      </p:sp>
      <p:sp>
        <p:nvSpPr>
          <p:cNvPr id="3" name="Slide Number Placeholder 2">
            <a:extLst>
              <a:ext uri="{FF2B5EF4-FFF2-40B4-BE49-F238E27FC236}">
                <a16:creationId xmlns:a16="http://schemas.microsoft.com/office/drawing/2014/main" id="{1F9F0940-85AE-A556-683A-7252D5E26553}"/>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4" name="Footer Placeholder 3">
            <a:extLst>
              <a:ext uri="{FF2B5EF4-FFF2-40B4-BE49-F238E27FC236}">
                <a16:creationId xmlns:a16="http://schemas.microsoft.com/office/drawing/2014/main" id="{64E7DDE9-652F-E3B7-C074-C080E1397536}"/>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To add a footer: Insert tab &gt; Header &amp; Footer &gt; Select Footer &gt; Apply</a:t>
            </a:r>
          </a:p>
        </p:txBody>
      </p:sp>
      <p:sp>
        <p:nvSpPr>
          <p:cNvPr id="10" name="Text Placeholder 6">
            <a:extLst>
              <a:ext uri="{FF2B5EF4-FFF2-40B4-BE49-F238E27FC236}">
                <a16:creationId xmlns:a16="http://schemas.microsoft.com/office/drawing/2014/main" id="{23CAFE65-6F27-4432-5365-A37A31DFBF75}"/>
              </a:ext>
            </a:extLst>
          </p:cNvPr>
          <p:cNvSpPr>
            <a:spLocks noGrp="1"/>
          </p:cNvSpPr>
          <p:nvPr>
            <p:ph type="body" sz="quarter" idx="14"/>
          </p:nvPr>
        </p:nvSpPr>
        <p:spPr>
          <a:xfrm>
            <a:off x="388508" y="2158738"/>
            <a:ext cx="2154667" cy="3222559"/>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19" name="Text Placeholder 6">
            <a:extLst>
              <a:ext uri="{FF2B5EF4-FFF2-40B4-BE49-F238E27FC236}">
                <a16:creationId xmlns:a16="http://schemas.microsoft.com/office/drawing/2014/main" id="{BF70C077-0439-1A5A-43E0-CEF816C686C6}"/>
              </a:ext>
            </a:extLst>
          </p:cNvPr>
          <p:cNvSpPr>
            <a:spLocks noGrp="1"/>
          </p:cNvSpPr>
          <p:nvPr>
            <p:ph type="body" sz="quarter" idx="17" hasCustomPrompt="1"/>
          </p:nvPr>
        </p:nvSpPr>
        <p:spPr>
          <a:xfrm>
            <a:off x="388509" y="1066473"/>
            <a:ext cx="2154667" cy="913156"/>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br>
              <a:rPr lang="en-US"/>
            </a:br>
            <a:endParaRPr lang="en-PH"/>
          </a:p>
        </p:txBody>
      </p:sp>
      <p:sp>
        <p:nvSpPr>
          <p:cNvPr id="12" name="Text Placeholder 6">
            <a:extLst>
              <a:ext uri="{FF2B5EF4-FFF2-40B4-BE49-F238E27FC236}">
                <a16:creationId xmlns:a16="http://schemas.microsoft.com/office/drawing/2014/main" id="{FBFA485E-A9BD-D1E8-EA68-E82CE1F3CDCF}"/>
              </a:ext>
            </a:extLst>
          </p:cNvPr>
          <p:cNvSpPr>
            <a:spLocks noGrp="1"/>
          </p:cNvSpPr>
          <p:nvPr>
            <p:ph type="body" sz="quarter" idx="18"/>
          </p:nvPr>
        </p:nvSpPr>
        <p:spPr>
          <a:xfrm>
            <a:off x="2705464" y="2158738"/>
            <a:ext cx="2154667" cy="3222559"/>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13" name="Text Placeholder 6">
            <a:extLst>
              <a:ext uri="{FF2B5EF4-FFF2-40B4-BE49-F238E27FC236}">
                <a16:creationId xmlns:a16="http://schemas.microsoft.com/office/drawing/2014/main" id="{E1E7A818-D9F8-35F1-345E-4513FC6546C1}"/>
              </a:ext>
            </a:extLst>
          </p:cNvPr>
          <p:cNvSpPr>
            <a:spLocks noGrp="1"/>
          </p:cNvSpPr>
          <p:nvPr>
            <p:ph type="body" sz="quarter" idx="19" hasCustomPrompt="1"/>
          </p:nvPr>
        </p:nvSpPr>
        <p:spPr>
          <a:xfrm>
            <a:off x="2705465" y="1066473"/>
            <a:ext cx="2154667" cy="913156"/>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br>
              <a:rPr lang="en-US"/>
            </a:br>
            <a:endParaRPr lang="en-PH"/>
          </a:p>
        </p:txBody>
      </p:sp>
      <p:sp>
        <p:nvSpPr>
          <p:cNvPr id="14" name="Text Placeholder 6">
            <a:extLst>
              <a:ext uri="{FF2B5EF4-FFF2-40B4-BE49-F238E27FC236}">
                <a16:creationId xmlns:a16="http://schemas.microsoft.com/office/drawing/2014/main" id="{01380767-73FE-D0A1-444D-E996BBD96260}"/>
              </a:ext>
            </a:extLst>
          </p:cNvPr>
          <p:cNvSpPr>
            <a:spLocks noGrp="1"/>
          </p:cNvSpPr>
          <p:nvPr>
            <p:ph type="body" sz="quarter" idx="20"/>
          </p:nvPr>
        </p:nvSpPr>
        <p:spPr>
          <a:xfrm>
            <a:off x="5022420" y="2158738"/>
            <a:ext cx="2154667" cy="3222559"/>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15" name="Text Placeholder 6">
            <a:extLst>
              <a:ext uri="{FF2B5EF4-FFF2-40B4-BE49-F238E27FC236}">
                <a16:creationId xmlns:a16="http://schemas.microsoft.com/office/drawing/2014/main" id="{5B2A4B9D-28BD-8125-5CD2-D147109A8210}"/>
              </a:ext>
            </a:extLst>
          </p:cNvPr>
          <p:cNvSpPr>
            <a:spLocks noGrp="1"/>
          </p:cNvSpPr>
          <p:nvPr>
            <p:ph type="body" sz="quarter" idx="21" hasCustomPrompt="1"/>
          </p:nvPr>
        </p:nvSpPr>
        <p:spPr>
          <a:xfrm>
            <a:off x="5022421" y="1066473"/>
            <a:ext cx="2154667" cy="913156"/>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br>
              <a:rPr lang="en-US"/>
            </a:br>
            <a:endParaRPr lang="en-PH"/>
          </a:p>
        </p:txBody>
      </p:sp>
      <p:sp>
        <p:nvSpPr>
          <p:cNvPr id="16" name="Text Placeholder 6">
            <a:extLst>
              <a:ext uri="{FF2B5EF4-FFF2-40B4-BE49-F238E27FC236}">
                <a16:creationId xmlns:a16="http://schemas.microsoft.com/office/drawing/2014/main" id="{62603344-8118-B298-F483-2058BF952F08}"/>
              </a:ext>
            </a:extLst>
          </p:cNvPr>
          <p:cNvSpPr>
            <a:spLocks noGrp="1"/>
          </p:cNvSpPr>
          <p:nvPr>
            <p:ph type="body" sz="quarter" idx="22"/>
          </p:nvPr>
        </p:nvSpPr>
        <p:spPr>
          <a:xfrm>
            <a:off x="7339376" y="2158738"/>
            <a:ext cx="2154667" cy="3222559"/>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17" name="Text Placeholder 6">
            <a:extLst>
              <a:ext uri="{FF2B5EF4-FFF2-40B4-BE49-F238E27FC236}">
                <a16:creationId xmlns:a16="http://schemas.microsoft.com/office/drawing/2014/main" id="{32B4A735-4715-8E9C-9326-B9F40FEF2970}"/>
              </a:ext>
            </a:extLst>
          </p:cNvPr>
          <p:cNvSpPr>
            <a:spLocks noGrp="1"/>
          </p:cNvSpPr>
          <p:nvPr>
            <p:ph type="body" sz="quarter" idx="23" hasCustomPrompt="1"/>
          </p:nvPr>
        </p:nvSpPr>
        <p:spPr>
          <a:xfrm>
            <a:off x="7339377" y="1066473"/>
            <a:ext cx="2154667" cy="913156"/>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br>
              <a:rPr lang="en-US"/>
            </a:br>
            <a:endParaRPr lang="en-PH"/>
          </a:p>
        </p:txBody>
      </p:sp>
      <p:sp>
        <p:nvSpPr>
          <p:cNvPr id="25" name="Text Placeholder 6">
            <a:extLst>
              <a:ext uri="{FF2B5EF4-FFF2-40B4-BE49-F238E27FC236}">
                <a16:creationId xmlns:a16="http://schemas.microsoft.com/office/drawing/2014/main" id="{F831A390-B146-22A8-0D54-AA968A1D55C9}"/>
              </a:ext>
            </a:extLst>
          </p:cNvPr>
          <p:cNvSpPr>
            <a:spLocks noGrp="1"/>
          </p:cNvSpPr>
          <p:nvPr>
            <p:ph type="body" sz="quarter" idx="24"/>
          </p:nvPr>
        </p:nvSpPr>
        <p:spPr>
          <a:xfrm>
            <a:off x="9656332" y="2158738"/>
            <a:ext cx="2154667" cy="3222559"/>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26" name="Text Placeholder 6">
            <a:extLst>
              <a:ext uri="{FF2B5EF4-FFF2-40B4-BE49-F238E27FC236}">
                <a16:creationId xmlns:a16="http://schemas.microsoft.com/office/drawing/2014/main" id="{590D247B-E88D-DE7A-01B9-31A8D687631C}"/>
              </a:ext>
            </a:extLst>
          </p:cNvPr>
          <p:cNvSpPr>
            <a:spLocks noGrp="1"/>
          </p:cNvSpPr>
          <p:nvPr>
            <p:ph type="body" sz="quarter" idx="25" hasCustomPrompt="1"/>
          </p:nvPr>
        </p:nvSpPr>
        <p:spPr>
          <a:xfrm>
            <a:off x="9656333" y="1066473"/>
            <a:ext cx="2154667" cy="913156"/>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br>
              <a:rPr lang="en-US"/>
            </a:br>
            <a:endParaRPr lang="en-PH"/>
          </a:p>
        </p:txBody>
      </p:sp>
    </p:spTree>
    <p:extLst>
      <p:ext uri="{BB962C8B-B14F-4D97-AF65-F5344CB8AC3E}">
        <p14:creationId xmlns:p14="http://schemas.microsoft.com/office/powerpoint/2010/main" val="39484705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Headline + three columns/2row">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64A865FB-71C3-4F39-32DF-33DA2D4664EE}"/>
              </a:ext>
            </a:extLst>
          </p:cNvPr>
          <p:cNvGraphicFramePr>
            <a:graphicFrameLocks noChangeAspect="1"/>
          </p:cNvGraphicFramePr>
          <p:nvPr userDrawn="1">
            <p:custDataLst>
              <p:tags r:id="rId1"/>
            </p:custDataLst>
            <p:extLst>
              <p:ext uri="{D42A27DB-BD31-4B8C-83A1-F6EECF244321}">
                <p14:modId xmlns:p14="http://schemas.microsoft.com/office/powerpoint/2010/main" val="37421567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9" name="think-cell data - do not delete" hidden="1">
                        <a:extLst>
                          <a:ext uri="{FF2B5EF4-FFF2-40B4-BE49-F238E27FC236}">
                            <a16:creationId xmlns:a16="http://schemas.microsoft.com/office/drawing/2014/main" id="{64A865FB-71C3-4F39-32DF-33DA2D4664E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E43268A-2510-B40E-A9E0-FEC568890F3F}"/>
              </a:ext>
            </a:extLst>
          </p:cNvPr>
          <p:cNvSpPr>
            <a:spLocks noGrp="1"/>
          </p:cNvSpPr>
          <p:nvPr>
            <p:ph type="title"/>
          </p:nvPr>
        </p:nvSpPr>
        <p:spPr>
          <a:xfrm>
            <a:off x="388507" y="186704"/>
            <a:ext cx="11422493" cy="557366"/>
          </a:xfrm>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endParaRPr lang="en-PH"/>
          </a:p>
        </p:txBody>
      </p:sp>
      <p:sp>
        <p:nvSpPr>
          <p:cNvPr id="3" name="Slide Number Placeholder 2">
            <a:extLst>
              <a:ext uri="{FF2B5EF4-FFF2-40B4-BE49-F238E27FC236}">
                <a16:creationId xmlns:a16="http://schemas.microsoft.com/office/drawing/2014/main" id="{1F9F0940-85AE-A556-683A-7252D5E26553}"/>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4" name="Footer Placeholder 3">
            <a:extLst>
              <a:ext uri="{FF2B5EF4-FFF2-40B4-BE49-F238E27FC236}">
                <a16:creationId xmlns:a16="http://schemas.microsoft.com/office/drawing/2014/main" id="{64E7DDE9-652F-E3B7-C074-C080E1397536}"/>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To add a footer: Insert tab &gt; Header &amp; Footer &gt; Select Footer &gt; Apply</a:t>
            </a:r>
          </a:p>
        </p:txBody>
      </p:sp>
      <p:sp>
        <p:nvSpPr>
          <p:cNvPr id="19" name="Text Placeholder 6">
            <a:extLst>
              <a:ext uri="{FF2B5EF4-FFF2-40B4-BE49-F238E27FC236}">
                <a16:creationId xmlns:a16="http://schemas.microsoft.com/office/drawing/2014/main" id="{BF70C077-0439-1A5A-43E0-CEF816C686C6}"/>
              </a:ext>
            </a:extLst>
          </p:cNvPr>
          <p:cNvSpPr>
            <a:spLocks noGrp="1"/>
          </p:cNvSpPr>
          <p:nvPr>
            <p:ph type="body" sz="quarter" idx="17" hasCustomPrompt="1"/>
          </p:nvPr>
        </p:nvSpPr>
        <p:spPr>
          <a:xfrm>
            <a:off x="388508" y="1066473"/>
            <a:ext cx="3566160" cy="530352"/>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br>
              <a:rPr lang="en-US"/>
            </a:br>
            <a:endParaRPr lang="en-PH"/>
          </a:p>
        </p:txBody>
      </p:sp>
      <p:sp>
        <p:nvSpPr>
          <p:cNvPr id="8" name="Text Placeholder 6">
            <a:extLst>
              <a:ext uri="{FF2B5EF4-FFF2-40B4-BE49-F238E27FC236}">
                <a16:creationId xmlns:a16="http://schemas.microsoft.com/office/drawing/2014/main" id="{CB151166-D133-9A90-49D1-328BA3E55523}"/>
              </a:ext>
            </a:extLst>
          </p:cNvPr>
          <p:cNvSpPr>
            <a:spLocks noGrp="1"/>
          </p:cNvSpPr>
          <p:nvPr>
            <p:ph type="body" sz="quarter" idx="19" hasCustomPrompt="1"/>
          </p:nvPr>
        </p:nvSpPr>
        <p:spPr>
          <a:xfrm>
            <a:off x="4317569" y="1066473"/>
            <a:ext cx="3564368" cy="530352"/>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br>
              <a:rPr lang="en-US"/>
            </a:br>
            <a:endParaRPr lang="en-PH"/>
          </a:p>
        </p:txBody>
      </p:sp>
      <p:sp>
        <p:nvSpPr>
          <p:cNvPr id="12" name="Text Placeholder 6">
            <a:extLst>
              <a:ext uri="{FF2B5EF4-FFF2-40B4-BE49-F238E27FC236}">
                <a16:creationId xmlns:a16="http://schemas.microsoft.com/office/drawing/2014/main" id="{0E900CA6-6B20-07CB-907A-06124243675D}"/>
              </a:ext>
            </a:extLst>
          </p:cNvPr>
          <p:cNvSpPr>
            <a:spLocks noGrp="1"/>
          </p:cNvSpPr>
          <p:nvPr>
            <p:ph type="body" sz="quarter" idx="21" hasCustomPrompt="1"/>
          </p:nvPr>
        </p:nvSpPr>
        <p:spPr>
          <a:xfrm>
            <a:off x="8239124" y="1066473"/>
            <a:ext cx="3564368" cy="530352"/>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br>
              <a:rPr lang="en-US"/>
            </a:br>
            <a:endParaRPr lang="en-PH"/>
          </a:p>
        </p:txBody>
      </p:sp>
      <p:sp>
        <p:nvSpPr>
          <p:cNvPr id="5" name="Text Placeholder 6">
            <a:extLst>
              <a:ext uri="{FF2B5EF4-FFF2-40B4-BE49-F238E27FC236}">
                <a16:creationId xmlns:a16="http://schemas.microsoft.com/office/drawing/2014/main" id="{E613047E-D8ED-2373-9B2A-5445E596C8F4}"/>
              </a:ext>
            </a:extLst>
          </p:cNvPr>
          <p:cNvSpPr>
            <a:spLocks noGrp="1"/>
          </p:cNvSpPr>
          <p:nvPr>
            <p:ph type="body" sz="quarter" idx="14"/>
          </p:nvPr>
        </p:nvSpPr>
        <p:spPr>
          <a:xfrm>
            <a:off x="388507" y="1682488"/>
            <a:ext cx="3566160" cy="1575062"/>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6" name="Text Placeholder 6">
            <a:extLst>
              <a:ext uri="{FF2B5EF4-FFF2-40B4-BE49-F238E27FC236}">
                <a16:creationId xmlns:a16="http://schemas.microsoft.com/office/drawing/2014/main" id="{7F6917DF-51E0-4C68-C119-9267A0434C11}"/>
              </a:ext>
            </a:extLst>
          </p:cNvPr>
          <p:cNvSpPr>
            <a:spLocks noGrp="1"/>
          </p:cNvSpPr>
          <p:nvPr>
            <p:ph type="body" sz="quarter" idx="15"/>
          </p:nvPr>
        </p:nvSpPr>
        <p:spPr>
          <a:xfrm>
            <a:off x="4317569" y="1682488"/>
            <a:ext cx="3566160" cy="1575062"/>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11" name="Text Placeholder 6">
            <a:extLst>
              <a:ext uri="{FF2B5EF4-FFF2-40B4-BE49-F238E27FC236}">
                <a16:creationId xmlns:a16="http://schemas.microsoft.com/office/drawing/2014/main" id="{CA2C1E37-3C8E-3DAA-D597-9D8CACC76CD1}"/>
              </a:ext>
            </a:extLst>
          </p:cNvPr>
          <p:cNvSpPr>
            <a:spLocks noGrp="1"/>
          </p:cNvSpPr>
          <p:nvPr>
            <p:ph type="body" sz="quarter" idx="22"/>
          </p:nvPr>
        </p:nvSpPr>
        <p:spPr>
          <a:xfrm>
            <a:off x="8237332" y="1682488"/>
            <a:ext cx="3566160" cy="1575062"/>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15" name="Text Placeholder 6">
            <a:extLst>
              <a:ext uri="{FF2B5EF4-FFF2-40B4-BE49-F238E27FC236}">
                <a16:creationId xmlns:a16="http://schemas.microsoft.com/office/drawing/2014/main" id="{B45C2E06-E719-A8FC-DB3C-2066AA3CBAF9}"/>
              </a:ext>
            </a:extLst>
          </p:cNvPr>
          <p:cNvSpPr>
            <a:spLocks noGrp="1"/>
          </p:cNvSpPr>
          <p:nvPr>
            <p:ph type="body" sz="quarter" idx="25" hasCustomPrompt="1"/>
          </p:nvPr>
        </p:nvSpPr>
        <p:spPr>
          <a:xfrm>
            <a:off x="384755" y="3507778"/>
            <a:ext cx="3566160" cy="530352"/>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br>
              <a:rPr lang="en-US"/>
            </a:br>
            <a:endParaRPr lang="en-PH"/>
          </a:p>
        </p:txBody>
      </p:sp>
      <p:sp>
        <p:nvSpPr>
          <p:cNvPr id="16" name="Text Placeholder 6">
            <a:extLst>
              <a:ext uri="{FF2B5EF4-FFF2-40B4-BE49-F238E27FC236}">
                <a16:creationId xmlns:a16="http://schemas.microsoft.com/office/drawing/2014/main" id="{DC317E06-28FC-287E-7528-1C92CD2332EB}"/>
              </a:ext>
            </a:extLst>
          </p:cNvPr>
          <p:cNvSpPr>
            <a:spLocks noGrp="1"/>
          </p:cNvSpPr>
          <p:nvPr>
            <p:ph type="body" sz="quarter" idx="26" hasCustomPrompt="1"/>
          </p:nvPr>
        </p:nvSpPr>
        <p:spPr>
          <a:xfrm>
            <a:off x="4313816" y="3507778"/>
            <a:ext cx="3564368" cy="530352"/>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br>
              <a:rPr lang="en-US"/>
            </a:br>
            <a:endParaRPr lang="en-PH"/>
          </a:p>
        </p:txBody>
      </p:sp>
      <p:sp>
        <p:nvSpPr>
          <p:cNvPr id="17" name="Text Placeholder 6">
            <a:extLst>
              <a:ext uri="{FF2B5EF4-FFF2-40B4-BE49-F238E27FC236}">
                <a16:creationId xmlns:a16="http://schemas.microsoft.com/office/drawing/2014/main" id="{26A20E83-323F-C987-9333-F61BDD80940F}"/>
              </a:ext>
            </a:extLst>
          </p:cNvPr>
          <p:cNvSpPr>
            <a:spLocks noGrp="1"/>
          </p:cNvSpPr>
          <p:nvPr>
            <p:ph type="body" sz="quarter" idx="27" hasCustomPrompt="1"/>
          </p:nvPr>
        </p:nvSpPr>
        <p:spPr>
          <a:xfrm>
            <a:off x="8235371" y="3507778"/>
            <a:ext cx="3564368" cy="530352"/>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br>
              <a:rPr lang="en-US"/>
            </a:br>
            <a:endParaRPr lang="en-PH"/>
          </a:p>
        </p:txBody>
      </p:sp>
      <p:sp>
        <p:nvSpPr>
          <p:cNvPr id="18" name="Text Placeholder 6">
            <a:extLst>
              <a:ext uri="{FF2B5EF4-FFF2-40B4-BE49-F238E27FC236}">
                <a16:creationId xmlns:a16="http://schemas.microsoft.com/office/drawing/2014/main" id="{B709728F-7068-2C4F-C5E0-B8B46730B3EC}"/>
              </a:ext>
            </a:extLst>
          </p:cNvPr>
          <p:cNvSpPr>
            <a:spLocks noGrp="1"/>
          </p:cNvSpPr>
          <p:nvPr>
            <p:ph type="body" sz="quarter" idx="28"/>
          </p:nvPr>
        </p:nvSpPr>
        <p:spPr>
          <a:xfrm>
            <a:off x="396015" y="4120418"/>
            <a:ext cx="3566160" cy="1575062"/>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20" name="Text Placeholder 6">
            <a:extLst>
              <a:ext uri="{FF2B5EF4-FFF2-40B4-BE49-F238E27FC236}">
                <a16:creationId xmlns:a16="http://schemas.microsoft.com/office/drawing/2014/main" id="{53720AD7-3451-943A-8EF1-78F59CF00295}"/>
              </a:ext>
            </a:extLst>
          </p:cNvPr>
          <p:cNvSpPr>
            <a:spLocks noGrp="1"/>
          </p:cNvSpPr>
          <p:nvPr>
            <p:ph type="body" sz="quarter" idx="29"/>
          </p:nvPr>
        </p:nvSpPr>
        <p:spPr>
          <a:xfrm>
            <a:off x="4325077" y="4120418"/>
            <a:ext cx="3566160" cy="1575062"/>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21" name="Text Placeholder 6">
            <a:extLst>
              <a:ext uri="{FF2B5EF4-FFF2-40B4-BE49-F238E27FC236}">
                <a16:creationId xmlns:a16="http://schemas.microsoft.com/office/drawing/2014/main" id="{26E01EFB-5E37-64ED-62E2-A82F06DF1095}"/>
              </a:ext>
            </a:extLst>
          </p:cNvPr>
          <p:cNvSpPr>
            <a:spLocks noGrp="1"/>
          </p:cNvSpPr>
          <p:nvPr>
            <p:ph type="body" sz="quarter" idx="30"/>
          </p:nvPr>
        </p:nvSpPr>
        <p:spPr>
          <a:xfrm>
            <a:off x="8244840" y="4120418"/>
            <a:ext cx="3566160" cy="1575062"/>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Tree>
    <p:extLst>
      <p:ext uri="{BB962C8B-B14F-4D97-AF65-F5344CB8AC3E}">
        <p14:creationId xmlns:p14="http://schemas.microsoft.com/office/powerpoint/2010/main" val="42912539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7_Headline + two columns ">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1493643A-4A31-599B-8635-0F08C9966AA5}"/>
              </a:ext>
            </a:extLst>
          </p:cNvPr>
          <p:cNvGraphicFramePr>
            <a:graphicFrameLocks noChangeAspect="1"/>
          </p:cNvGraphicFramePr>
          <p:nvPr userDrawn="1">
            <p:custDataLst>
              <p:tags r:id="rId1"/>
            </p:custDataLst>
            <p:extLst>
              <p:ext uri="{D42A27DB-BD31-4B8C-83A1-F6EECF244321}">
                <p14:modId xmlns:p14="http://schemas.microsoft.com/office/powerpoint/2010/main" val="41730976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7" name="think-cell data - do not delete" hidden="1">
                        <a:extLst>
                          <a:ext uri="{FF2B5EF4-FFF2-40B4-BE49-F238E27FC236}">
                            <a16:creationId xmlns:a16="http://schemas.microsoft.com/office/drawing/2014/main" id="{1493643A-4A31-599B-8635-0F08C9966AA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Picture Placeholder 5">
            <a:extLst>
              <a:ext uri="{FF2B5EF4-FFF2-40B4-BE49-F238E27FC236}">
                <a16:creationId xmlns:a16="http://schemas.microsoft.com/office/drawing/2014/main" id="{C15412D2-3C37-BACE-00EF-A792A6A9011A}"/>
              </a:ext>
            </a:extLst>
          </p:cNvPr>
          <p:cNvSpPr>
            <a:spLocks noGrp="1"/>
          </p:cNvSpPr>
          <p:nvPr>
            <p:ph type="pic" sz="quarter" idx="21"/>
          </p:nvPr>
        </p:nvSpPr>
        <p:spPr>
          <a:xfrm>
            <a:off x="6427960" y="0"/>
            <a:ext cx="5764040" cy="6858000"/>
          </a:xfrm>
          <a:solidFill>
            <a:schemeClr val="bg1">
              <a:lumMod val="95000"/>
            </a:schemeClr>
          </a:solidFill>
        </p:spPr>
        <p:txBody>
          <a:bodyPr/>
          <a:lstStyle/>
          <a:p>
            <a:endParaRPr lang="en-US">
              <a:latin typeface="Arial" panose="020B0604020202020204" pitchFamily="34" charset="0"/>
            </a:endParaRPr>
          </a:p>
        </p:txBody>
      </p:sp>
      <p:sp>
        <p:nvSpPr>
          <p:cNvPr id="2" name="Title 1">
            <a:extLst>
              <a:ext uri="{FF2B5EF4-FFF2-40B4-BE49-F238E27FC236}">
                <a16:creationId xmlns:a16="http://schemas.microsoft.com/office/drawing/2014/main" id="{5E43268A-2510-B40E-A9E0-FEC568890F3F}"/>
              </a:ext>
            </a:extLst>
          </p:cNvPr>
          <p:cNvSpPr>
            <a:spLocks noGrp="1"/>
          </p:cNvSpPr>
          <p:nvPr>
            <p:ph type="title"/>
          </p:nvPr>
        </p:nvSpPr>
        <p:spPr>
          <a:xfrm>
            <a:off x="388507" y="186704"/>
            <a:ext cx="5530103" cy="557366"/>
          </a:xfrm>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endParaRPr lang="en-PH"/>
          </a:p>
        </p:txBody>
      </p:sp>
      <p:sp>
        <p:nvSpPr>
          <p:cNvPr id="3" name="Slide Number Placeholder 2">
            <a:extLst>
              <a:ext uri="{FF2B5EF4-FFF2-40B4-BE49-F238E27FC236}">
                <a16:creationId xmlns:a16="http://schemas.microsoft.com/office/drawing/2014/main" id="{1F9F0940-85AE-A556-683A-7252D5E26553}"/>
              </a:ext>
            </a:extLst>
          </p:cNvPr>
          <p:cNvSpPr>
            <a:spLocks noGrp="1"/>
          </p:cNvSpPr>
          <p:nvPr>
            <p:ph type="sldNum" sz="quarter" idx="10"/>
          </p:nvPr>
        </p:nvSpPr>
        <p:spPr/>
        <p:txBody>
          <a:bodyPr/>
          <a:lstStyle>
            <a:lvl1pPr>
              <a:defRPr>
                <a:solidFill>
                  <a:schemeClr val="bg1"/>
                </a:solidFill>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4" name="Footer Placeholder 3">
            <a:extLst>
              <a:ext uri="{FF2B5EF4-FFF2-40B4-BE49-F238E27FC236}">
                <a16:creationId xmlns:a16="http://schemas.microsoft.com/office/drawing/2014/main" id="{64E7DDE9-652F-E3B7-C074-C080E1397536}"/>
              </a:ext>
            </a:extLst>
          </p:cNvPr>
          <p:cNvSpPr>
            <a:spLocks noGrp="1"/>
          </p:cNvSpPr>
          <p:nvPr>
            <p:ph type="ftr" sz="quarter" idx="11"/>
          </p:nvPr>
        </p:nvSpPr>
        <p:spPr>
          <a:xfrm>
            <a:off x="390524" y="5809556"/>
            <a:ext cx="5530103" cy="365125"/>
          </a:xfrm>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To add a footer: Insert tab &gt; Header &amp; Footer &gt; Select Footer &gt; Apply</a:t>
            </a:r>
          </a:p>
        </p:txBody>
      </p:sp>
      <p:sp>
        <p:nvSpPr>
          <p:cNvPr id="10" name="Text Placeholder 6">
            <a:extLst>
              <a:ext uri="{FF2B5EF4-FFF2-40B4-BE49-F238E27FC236}">
                <a16:creationId xmlns:a16="http://schemas.microsoft.com/office/drawing/2014/main" id="{23CAFE65-6F27-4432-5365-A37A31DFBF75}"/>
              </a:ext>
            </a:extLst>
          </p:cNvPr>
          <p:cNvSpPr>
            <a:spLocks noGrp="1"/>
          </p:cNvSpPr>
          <p:nvPr>
            <p:ph type="body" sz="quarter" idx="14"/>
          </p:nvPr>
        </p:nvSpPr>
        <p:spPr>
          <a:xfrm>
            <a:off x="388507" y="2444436"/>
            <a:ext cx="5532120" cy="3256847"/>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19" name="Text Placeholder 6">
            <a:extLst>
              <a:ext uri="{FF2B5EF4-FFF2-40B4-BE49-F238E27FC236}">
                <a16:creationId xmlns:a16="http://schemas.microsoft.com/office/drawing/2014/main" id="{BF70C077-0439-1A5A-43E0-CEF816C686C6}"/>
              </a:ext>
            </a:extLst>
          </p:cNvPr>
          <p:cNvSpPr>
            <a:spLocks noGrp="1"/>
          </p:cNvSpPr>
          <p:nvPr>
            <p:ph type="body" sz="quarter" idx="17" hasCustomPrompt="1"/>
          </p:nvPr>
        </p:nvSpPr>
        <p:spPr>
          <a:xfrm>
            <a:off x="388508" y="1066473"/>
            <a:ext cx="5532120" cy="1187840"/>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br>
              <a:rPr lang="en-US"/>
            </a:br>
            <a:endParaRPr lang="en-PH"/>
          </a:p>
        </p:txBody>
      </p:sp>
    </p:spTree>
    <p:extLst>
      <p:ext uri="{BB962C8B-B14F-4D97-AF65-F5344CB8AC3E}">
        <p14:creationId xmlns:p14="http://schemas.microsoft.com/office/powerpoint/2010/main" val="15798164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Headline + two columns ">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ED353564-57E4-29D9-A0C2-94BD9CA7CB05}"/>
              </a:ext>
            </a:extLst>
          </p:cNvPr>
          <p:cNvGraphicFramePr>
            <a:graphicFrameLocks noChangeAspect="1"/>
          </p:cNvGraphicFramePr>
          <p:nvPr userDrawn="1">
            <p:custDataLst>
              <p:tags r:id="rId1"/>
            </p:custDataLst>
            <p:extLst>
              <p:ext uri="{D42A27DB-BD31-4B8C-83A1-F6EECF244321}">
                <p14:modId xmlns:p14="http://schemas.microsoft.com/office/powerpoint/2010/main" val="334809476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6" name="think-cell data - do not delete" hidden="1">
                        <a:extLst>
                          <a:ext uri="{FF2B5EF4-FFF2-40B4-BE49-F238E27FC236}">
                            <a16:creationId xmlns:a16="http://schemas.microsoft.com/office/drawing/2014/main" id="{ED353564-57E4-29D9-A0C2-94BD9CA7CB0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E43268A-2510-B40E-A9E0-FEC568890F3F}"/>
              </a:ext>
            </a:extLst>
          </p:cNvPr>
          <p:cNvSpPr>
            <a:spLocks noGrp="1"/>
          </p:cNvSpPr>
          <p:nvPr>
            <p:ph type="title"/>
          </p:nvPr>
        </p:nvSpPr>
        <p:spPr>
          <a:xfrm>
            <a:off x="388507" y="186704"/>
            <a:ext cx="11422493" cy="557366"/>
          </a:xfrm>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endParaRPr lang="en-PH"/>
          </a:p>
        </p:txBody>
      </p:sp>
      <p:sp>
        <p:nvSpPr>
          <p:cNvPr id="3" name="Slide Number Placeholder 2">
            <a:extLst>
              <a:ext uri="{FF2B5EF4-FFF2-40B4-BE49-F238E27FC236}">
                <a16:creationId xmlns:a16="http://schemas.microsoft.com/office/drawing/2014/main" id="{1F9F0940-85AE-A556-683A-7252D5E26553}"/>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4" name="Footer Placeholder 3">
            <a:extLst>
              <a:ext uri="{FF2B5EF4-FFF2-40B4-BE49-F238E27FC236}">
                <a16:creationId xmlns:a16="http://schemas.microsoft.com/office/drawing/2014/main" id="{64E7DDE9-652F-E3B7-C074-C080E1397536}"/>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To add a footer: Insert tab &gt; Header &amp; Footer &gt; Select Footer &gt; Apply</a:t>
            </a:r>
          </a:p>
        </p:txBody>
      </p:sp>
      <p:sp>
        <p:nvSpPr>
          <p:cNvPr id="8" name="Picture Placeholder 5">
            <a:extLst>
              <a:ext uri="{FF2B5EF4-FFF2-40B4-BE49-F238E27FC236}">
                <a16:creationId xmlns:a16="http://schemas.microsoft.com/office/drawing/2014/main" id="{F0AEA184-07FF-F0B5-06C9-BF381C5B95D3}"/>
              </a:ext>
            </a:extLst>
          </p:cNvPr>
          <p:cNvSpPr>
            <a:spLocks noGrp="1"/>
          </p:cNvSpPr>
          <p:nvPr>
            <p:ph type="pic" sz="quarter" idx="20"/>
          </p:nvPr>
        </p:nvSpPr>
        <p:spPr>
          <a:xfrm>
            <a:off x="6278880" y="1028827"/>
            <a:ext cx="5532120" cy="1788192"/>
          </a:xfrm>
          <a:solidFill>
            <a:schemeClr val="bg1">
              <a:lumMod val="95000"/>
            </a:schemeClr>
          </a:solidFill>
        </p:spPr>
        <p:txBody>
          <a:bodyPr/>
          <a:lstStyle/>
          <a:p>
            <a:endParaRPr lang="en-US">
              <a:latin typeface="Arial" panose="020B0604020202020204" pitchFamily="34" charset="0"/>
            </a:endParaRPr>
          </a:p>
        </p:txBody>
      </p:sp>
      <p:sp>
        <p:nvSpPr>
          <p:cNvPr id="9" name="Picture Placeholder 5">
            <a:extLst>
              <a:ext uri="{FF2B5EF4-FFF2-40B4-BE49-F238E27FC236}">
                <a16:creationId xmlns:a16="http://schemas.microsoft.com/office/drawing/2014/main" id="{E4E15D60-14CC-0C81-8265-6DC3D72F7D58}"/>
              </a:ext>
            </a:extLst>
          </p:cNvPr>
          <p:cNvSpPr>
            <a:spLocks noGrp="1"/>
          </p:cNvSpPr>
          <p:nvPr>
            <p:ph type="pic" sz="quarter" idx="21"/>
          </p:nvPr>
        </p:nvSpPr>
        <p:spPr>
          <a:xfrm>
            <a:off x="388508" y="1028827"/>
            <a:ext cx="5532120" cy="1788192"/>
          </a:xfrm>
          <a:solidFill>
            <a:schemeClr val="bg1">
              <a:lumMod val="95000"/>
            </a:schemeClr>
          </a:solidFill>
        </p:spPr>
        <p:txBody>
          <a:bodyPr/>
          <a:lstStyle/>
          <a:p>
            <a:endParaRPr lang="en-US">
              <a:latin typeface="Arial" panose="020B0604020202020204" pitchFamily="34" charset="0"/>
            </a:endParaRPr>
          </a:p>
        </p:txBody>
      </p:sp>
      <p:sp>
        <p:nvSpPr>
          <p:cNvPr id="13" name="Text Placeholder 6">
            <a:extLst>
              <a:ext uri="{FF2B5EF4-FFF2-40B4-BE49-F238E27FC236}">
                <a16:creationId xmlns:a16="http://schemas.microsoft.com/office/drawing/2014/main" id="{83C3DD1C-8C51-5D2D-6F3F-682FF5D75839}"/>
              </a:ext>
            </a:extLst>
          </p:cNvPr>
          <p:cNvSpPr>
            <a:spLocks noGrp="1"/>
          </p:cNvSpPr>
          <p:nvPr>
            <p:ph type="body" sz="quarter" idx="14"/>
          </p:nvPr>
        </p:nvSpPr>
        <p:spPr>
          <a:xfrm>
            <a:off x="388507" y="3902697"/>
            <a:ext cx="5532120" cy="1798586"/>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14" name="Text Placeholder 6">
            <a:extLst>
              <a:ext uri="{FF2B5EF4-FFF2-40B4-BE49-F238E27FC236}">
                <a16:creationId xmlns:a16="http://schemas.microsoft.com/office/drawing/2014/main" id="{5E322E2F-2481-77D3-95A8-A87E6B32A92B}"/>
              </a:ext>
            </a:extLst>
          </p:cNvPr>
          <p:cNvSpPr>
            <a:spLocks noGrp="1"/>
          </p:cNvSpPr>
          <p:nvPr>
            <p:ph type="body" sz="quarter" idx="15"/>
          </p:nvPr>
        </p:nvSpPr>
        <p:spPr>
          <a:xfrm>
            <a:off x="6278880" y="3902697"/>
            <a:ext cx="5532120" cy="1798586"/>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15" name="Text Placeholder 6">
            <a:extLst>
              <a:ext uri="{FF2B5EF4-FFF2-40B4-BE49-F238E27FC236}">
                <a16:creationId xmlns:a16="http://schemas.microsoft.com/office/drawing/2014/main" id="{24264C97-CE81-7A6B-A46D-F1D0CB4D2DE0}"/>
              </a:ext>
            </a:extLst>
          </p:cNvPr>
          <p:cNvSpPr>
            <a:spLocks noGrp="1"/>
          </p:cNvSpPr>
          <p:nvPr>
            <p:ph type="body" sz="quarter" idx="17" hasCustomPrompt="1"/>
          </p:nvPr>
        </p:nvSpPr>
        <p:spPr>
          <a:xfrm>
            <a:off x="388508" y="2842581"/>
            <a:ext cx="5532120" cy="913156"/>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br>
              <a:rPr lang="en-US"/>
            </a:br>
            <a:endParaRPr lang="en-PH"/>
          </a:p>
        </p:txBody>
      </p:sp>
      <p:sp>
        <p:nvSpPr>
          <p:cNvPr id="16" name="Text Placeholder 6">
            <a:extLst>
              <a:ext uri="{FF2B5EF4-FFF2-40B4-BE49-F238E27FC236}">
                <a16:creationId xmlns:a16="http://schemas.microsoft.com/office/drawing/2014/main" id="{6A846370-2195-CC13-1697-75E3650123D2}"/>
              </a:ext>
            </a:extLst>
          </p:cNvPr>
          <p:cNvSpPr>
            <a:spLocks noGrp="1"/>
          </p:cNvSpPr>
          <p:nvPr>
            <p:ph type="body" sz="quarter" idx="18" hasCustomPrompt="1"/>
          </p:nvPr>
        </p:nvSpPr>
        <p:spPr>
          <a:xfrm>
            <a:off x="6278880" y="2842581"/>
            <a:ext cx="5532120" cy="913156"/>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endParaRPr lang="en-PH"/>
          </a:p>
        </p:txBody>
      </p:sp>
    </p:spTree>
    <p:extLst>
      <p:ext uri="{BB962C8B-B14F-4D97-AF65-F5344CB8AC3E}">
        <p14:creationId xmlns:p14="http://schemas.microsoft.com/office/powerpoint/2010/main" val="372434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Template 01">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59D52A20-1CD4-820A-60FA-9BB7EE4A6A64}"/>
              </a:ext>
            </a:extLst>
          </p:cNvPr>
          <p:cNvGraphicFramePr>
            <a:graphicFrameLocks noChangeAspect="1"/>
          </p:cNvGraphicFramePr>
          <p:nvPr userDrawn="1">
            <p:custDataLst>
              <p:tags r:id="rId1"/>
            </p:custDataLst>
            <p:extLst>
              <p:ext uri="{D42A27DB-BD31-4B8C-83A1-F6EECF244321}">
                <p14:modId xmlns:p14="http://schemas.microsoft.com/office/powerpoint/2010/main" val="12589947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5" name="think-cell data - do not delete" hidden="1">
                        <a:extLst>
                          <a:ext uri="{FF2B5EF4-FFF2-40B4-BE49-F238E27FC236}">
                            <a16:creationId xmlns:a16="http://schemas.microsoft.com/office/drawing/2014/main" id="{59D52A20-1CD4-820A-60FA-9BB7EE4A6A6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0" name="Picture Placeholder 16">
            <a:extLst>
              <a:ext uri="{FF2B5EF4-FFF2-40B4-BE49-F238E27FC236}">
                <a16:creationId xmlns:a16="http://schemas.microsoft.com/office/drawing/2014/main" id="{754B1A92-EE69-66EB-D220-8389EB956CA8}"/>
              </a:ext>
            </a:extLst>
          </p:cNvPr>
          <p:cNvSpPr>
            <a:spLocks noGrp="1"/>
          </p:cNvSpPr>
          <p:nvPr>
            <p:ph type="pic" sz="quarter" idx="19" hasCustomPrompt="1"/>
          </p:nvPr>
        </p:nvSpPr>
        <p:spPr>
          <a:xfrm>
            <a:off x="9924408" y="1041669"/>
            <a:ext cx="1181742" cy="1148274"/>
          </a:xfrm>
          <a:prstGeom prst="ellipse">
            <a:avLst/>
          </a:prstGeom>
          <a:solidFill>
            <a:schemeClr val="bg1">
              <a:lumMod val="95000"/>
            </a:schemeClr>
          </a:solidFill>
        </p:spPr>
        <p:txBody>
          <a:bodyPr anchor="ctr">
            <a:normAutofit/>
          </a:bodyPr>
          <a:lstStyle>
            <a:lvl1pPr algn="ctr">
              <a:defRPr sz="1400">
                <a:latin typeface="Arial" panose="020B0604020202020204" pitchFamily="34" charset="0"/>
                <a:cs typeface="Arial" panose="020B0604020202020204" pitchFamily="34" charset="0"/>
                <a:sym typeface="Arial" panose="020B0604020202020204" pitchFamily="34" charset="0"/>
              </a:defRPr>
            </a:lvl1pPr>
          </a:lstStyle>
          <a:p>
            <a:r>
              <a:rPr lang="en-US">
                <a:latin typeface="Arial" panose="020B0604020202020204" pitchFamily="34" charset="0"/>
              </a:rPr>
              <a:t>Image here</a:t>
            </a:r>
          </a:p>
        </p:txBody>
      </p:sp>
      <p:sp>
        <p:nvSpPr>
          <p:cNvPr id="19" name="Picture Placeholder 16">
            <a:extLst>
              <a:ext uri="{FF2B5EF4-FFF2-40B4-BE49-F238E27FC236}">
                <a16:creationId xmlns:a16="http://schemas.microsoft.com/office/drawing/2014/main" id="{F04A71C5-5691-6AA4-2577-3994D25D1D43}"/>
              </a:ext>
            </a:extLst>
          </p:cNvPr>
          <p:cNvSpPr>
            <a:spLocks noGrp="1"/>
          </p:cNvSpPr>
          <p:nvPr>
            <p:ph type="pic" sz="quarter" idx="18" hasCustomPrompt="1"/>
          </p:nvPr>
        </p:nvSpPr>
        <p:spPr>
          <a:xfrm>
            <a:off x="6988582" y="1041669"/>
            <a:ext cx="1181742" cy="1148274"/>
          </a:xfrm>
          <a:prstGeom prst="ellipse">
            <a:avLst/>
          </a:prstGeom>
          <a:solidFill>
            <a:schemeClr val="bg1">
              <a:lumMod val="95000"/>
            </a:schemeClr>
          </a:solidFill>
        </p:spPr>
        <p:txBody>
          <a:bodyPr anchor="ctr">
            <a:normAutofit/>
          </a:bodyPr>
          <a:lstStyle>
            <a:lvl1pPr algn="ctr">
              <a:defRPr sz="1400">
                <a:latin typeface="Arial" panose="020B0604020202020204" pitchFamily="34" charset="0"/>
                <a:cs typeface="Arial" panose="020B0604020202020204" pitchFamily="34" charset="0"/>
                <a:sym typeface="Arial" panose="020B0604020202020204" pitchFamily="34" charset="0"/>
              </a:defRPr>
            </a:lvl1pPr>
          </a:lstStyle>
          <a:p>
            <a:r>
              <a:rPr lang="en-US">
                <a:latin typeface="Arial" panose="020B0604020202020204" pitchFamily="34" charset="0"/>
              </a:rPr>
              <a:t>Image here</a:t>
            </a:r>
          </a:p>
        </p:txBody>
      </p:sp>
      <p:sp>
        <p:nvSpPr>
          <p:cNvPr id="18" name="Picture Placeholder 16">
            <a:extLst>
              <a:ext uri="{FF2B5EF4-FFF2-40B4-BE49-F238E27FC236}">
                <a16:creationId xmlns:a16="http://schemas.microsoft.com/office/drawing/2014/main" id="{AF284C97-D07E-AA62-6406-DD1BDF4DBB07}"/>
              </a:ext>
            </a:extLst>
          </p:cNvPr>
          <p:cNvSpPr>
            <a:spLocks noGrp="1"/>
          </p:cNvSpPr>
          <p:nvPr>
            <p:ph type="pic" sz="quarter" idx="17" hasCustomPrompt="1"/>
          </p:nvPr>
        </p:nvSpPr>
        <p:spPr>
          <a:xfrm>
            <a:off x="4037625" y="1041669"/>
            <a:ext cx="1181742" cy="1148274"/>
          </a:xfrm>
          <a:prstGeom prst="ellipse">
            <a:avLst/>
          </a:prstGeom>
          <a:solidFill>
            <a:schemeClr val="bg1">
              <a:lumMod val="95000"/>
            </a:schemeClr>
          </a:solidFill>
        </p:spPr>
        <p:txBody>
          <a:bodyPr anchor="ctr">
            <a:normAutofit/>
          </a:bodyPr>
          <a:lstStyle>
            <a:lvl1pPr algn="ctr">
              <a:defRPr sz="1400">
                <a:latin typeface="Arial" panose="020B0604020202020204" pitchFamily="34" charset="0"/>
                <a:cs typeface="Arial" panose="020B0604020202020204" pitchFamily="34" charset="0"/>
                <a:sym typeface="Arial" panose="020B0604020202020204" pitchFamily="34" charset="0"/>
              </a:defRPr>
            </a:lvl1pPr>
          </a:lstStyle>
          <a:p>
            <a:r>
              <a:rPr lang="en-US">
                <a:latin typeface="Arial" panose="020B0604020202020204" pitchFamily="34" charset="0"/>
              </a:rPr>
              <a:t>Image here</a:t>
            </a:r>
          </a:p>
        </p:txBody>
      </p:sp>
      <p:sp>
        <p:nvSpPr>
          <p:cNvPr id="17" name="Picture Placeholder 16">
            <a:extLst>
              <a:ext uri="{FF2B5EF4-FFF2-40B4-BE49-F238E27FC236}">
                <a16:creationId xmlns:a16="http://schemas.microsoft.com/office/drawing/2014/main" id="{417C8D37-40E8-D89C-38B2-BFDF5926493A}"/>
              </a:ext>
            </a:extLst>
          </p:cNvPr>
          <p:cNvSpPr>
            <a:spLocks noGrp="1"/>
          </p:cNvSpPr>
          <p:nvPr>
            <p:ph type="pic" sz="quarter" idx="16" hasCustomPrompt="1"/>
          </p:nvPr>
        </p:nvSpPr>
        <p:spPr>
          <a:xfrm>
            <a:off x="1096085" y="1041669"/>
            <a:ext cx="1181742" cy="1148274"/>
          </a:xfrm>
          <a:prstGeom prst="ellipse">
            <a:avLst/>
          </a:prstGeom>
          <a:solidFill>
            <a:schemeClr val="bg1">
              <a:lumMod val="95000"/>
            </a:schemeClr>
          </a:solidFill>
        </p:spPr>
        <p:txBody>
          <a:bodyPr anchor="ctr">
            <a:normAutofit/>
          </a:bodyPr>
          <a:lstStyle>
            <a:lvl1pPr algn="ctr">
              <a:defRPr sz="1400">
                <a:latin typeface="Arial" panose="020B0604020202020204" pitchFamily="34" charset="0"/>
                <a:cs typeface="Arial" panose="020B0604020202020204" pitchFamily="34" charset="0"/>
                <a:sym typeface="Arial" panose="020B0604020202020204" pitchFamily="34" charset="0"/>
              </a:defRPr>
            </a:lvl1pPr>
          </a:lstStyle>
          <a:p>
            <a:r>
              <a:rPr lang="en-US">
                <a:latin typeface="Arial" panose="020B0604020202020204" pitchFamily="34" charset="0"/>
              </a:rPr>
              <a:t>Image here</a:t>
            </a:r>
          </a:p>
        </p:txBody>
      </p:sp>
      <p:sp>
        <p:nvSpPr>
          <p:cNvPr id="2" name="Title 1">
            <a:extLst>
              <a:ext uri="{FF2B5EF4-FFF2-40B4-BE49-F238E27FC236}">
                <a16:creationId xmlns:a16="http://schemas.microsoft.com/office/drawing/2014/main" id="{5E43268A-2510-B40E-A9E0-FEC568890F3F}"/>
              </a:ext>
            </a:extLst>
          </p:cNvPr>
          <p:cNvSpPr>
            <a:spLocks noGrp="1"/>
          </p:cNvSpPr>
          <p:nvPr>
            <p:ph type="title"/>
          </p:nvPr>
        </p:nvSpPr>
        <p:spPr>
          <a:xfrm>
            <a:off x="388507" y="186704"/>
            <a:ext cx="11422493" cy="557366"/>
          </a:xfrm>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endParaRPr lang="en-PH"/>
          </a:p>
        </p:txBody>
      </p:sp>
      <p:sp>
        <p:nvSpPr>
          <p:cNvPr id="3" name="Slide Number Placeholder 2">
            <a:extLst>
              <a:ext uri="{FF2B5EF4-FFF2-40B4-BE49-F238E27FC236}">
                <a16:creationId xmlns:a16="http://schemas.microsoft.com/office/drawing/2014/main" id="{1F9F0940-85AE-A556-683A-7252D5E26553}"/>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12" name="Text Placeholder 11">
            <a:extLst>
              <a:ext uri="{FF2B5EF4-FFF2-40B4-BE49-F238E27FC236}">
                <a16:creationId xmlns:a16="http://schemas.microsoft.com/office/drawing/2014/main" id="{F35AB181-9259-0E99-2640-9DE19D2A1B35}"/>
              </a:ext>
            </a:extLst>
          </p:cNvPr>
          <p:cNvSpPr>
            <a:spLocks noGrp="1"/>
          </p:cNvSpPr>
          <p:nvPr>
            <p:ph type="body" sz="quarter" idx="12" hasCustomPrompt="1"/>
          </p:nvPr>
        </p:nvSpPr>
        <p:spPr>
          <a:xfrm>
            <a:off x="388507" y="2351896"/>
            <a:ext cx="2596896" cy="216399"/>
          </a:xfrm>
        </p:spPr>
        <p:txBody>
          <a:bodyPr anchor="ctr"/>
          <a:lstStyle>
            <a:lvl1pPr algn="ctr">
              <a:defRPr sz="1200" b="1">
                <a:solidFill>
                  <a:schemeClr val="accent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Name</a:t>
            </a:r>
          </a:p>
        </p:txBody>
      </p:sp>
      <p:sp>
        <p:nvSpPr>
          <p:cNvPr id="13" name="Text Placeholder 11">
            <a:extLst>
              <a:ext uri="{FF2B5EF4-FFF2-40B4-BE49-F238E27FC236}">
                <a16:creationId xmlns:a16="http://schemas.microsoft.com/office/drawing/2014/main" id="{8F926AF6-5F1D-4B24-58E4-995659E8D266}"/>
              </a:ext>
            </a:extLst>
          </p:cNvPr>
          <p:cNvSpPr>
            <a:spLocks noGrp="1"/>
          </p:cNvSpPr>
          <p:nvPr>
            <p:ph type="body" sz="quarter" idx="13" hasCustomPrompt="1"/>
          </p:nvPr>
        </p:nvSpPr>
        <p:spPr>
          <a:xfrm>
            <a:off x="3330047" y="2351896"/>
            <a:ext cx="2596896" cy="216399"/>
          </a:xfrm>
        </p:spPr>
        <p:txBody>
          <a:bodyPr anchor="ctr">
            <a:normAutofit/>
          </a:bodyPr>
          <a:lstStyle>
            <a:lvl1pPr algn="ctr">
              <a:defRPr sz="1200" b="1">
                <a:solidFill>
                  <a:schemeClr val="accent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Name</a:t>
            </a:r>
          </a:p>
        </p:txBody>
      </p:sp>
      <p:sp>
        <p:nvSpPr>
          <p:cNvPr id="14" name="Text Placeholder 11">
            <a:extLst>
              <a:ext uri="{FF2B5EF4-FFF2-40B4-BE49-F238E27FC236}">
                <a16:creationId xmlns:a16="http://schemas.microsoft.com/office/drawing/2014/main" id="{E9ADB067-C1B9-D5A8-3FF1-2050F1E4F9D1}"/>
              </a:ext>
            </a:extLst>
          </p:cNvPr>
          <p:cNvSpPr>
            <a:spLocks noGrp="1"/>
          </p:cNvSpPr>
          <p:nvPr>
            <p:ph type="body" sz="quarter" idx="14" hasCustomPrompt="1"/>
          </p:nvPr>
        </p:nvSpPr>
        <p:spPr>
          <a:xfrm>
            <a:off x="6281004" y="2351896"/>
            <a:ext cx="2596896" cy="216399"/>
          </a:xfrm>
        </p:spPr>
        <p:txBody>
          <a:bodyPr anchor="ctr">
            <a:normAutofit/>
          </a:bodyPr>
          <a:lstStyle>
            <a:lvl1pPr algn="ctr">
              <a:defRPr sz="1200" b="1">
                <a:solidFill>
                  <a:schemeClr val="accent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Name</a:t>
            </a:r>
          </a:p>
        </p:txBody>
      </p:sp>
      <p:sp>
        <p:nvSpPr>
          <p:cNvPr id="15" name="Text Placeholder 11">
            <a:extLst>
              <a:ext uri="{FF2B5EF4-FFF2-40B4-BE49-F238E27FC236}">
                <a16:creationId xmlns:a16="http://schemas.microsoft.com/office/drawing/2014/main" id="{5794E44B-01B7-C690-F37D-0B2E9AB0CF98}"/>
              </a:ext>
            </a:extLst>
          </p:cNvPr>
          <p:cNvSpPr>
            <a:spLocks noGrp="1"/>
          </p:cNvSpPr>
          <p:nvPr>
            <p:ph type="body" sz="quarter" idx="15" hasCustomPrompt="1"/>
          </p:nvPr>
        </p:nvSpPr>
        <p:spPr>
          <a:xfrm>
            <a:off x="9216830" y="2351896"/>
            <a:ext cx="2596896" cy="216399"/>
          </a:xfrm>
        </p:spPr>
        <p:txBody>
          <a:bodyPr anchor="ctr">
            <a:normAutofit/>
          </a:bodyPr>
          <a:lstStyle>
            <a:lvl1pPr algn="ctr">
              <a:defRPr sz="1200" b="1">
                <a:solidFill>
                  <a:schemeClr val="accent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Name</a:t>
            </a:r>
          </a:p>
        </p:txBody>
      </p:sp>
      <p:sp>
        <p:nvSpPr>
          <p:cNvPr id="31" name="Text Placeholder 11">
            <a:extLst>
              <a:ext uri="{FF2B5EF4-FFF2-40B4-BE49-F238E27FC236}">
                <a16:creationId xmlns:a16="http://schemas.microsoft.com/office/drawing/2014/main" id="{0E9D81EB-EFE1-DC73-BE34-E60AD03996ED}"/>
              </a:ext>
            </a:extLst>
          </p:cNvPr>
          <p:cNvSpPr>
            <a:spLocks noGrp="1"/>
          </p:cNvSpPr>
          <p:nvPr>
            <p:ph type="body" sz="quarter" idx="20" hasCustomPrompt="1"/>
          </p:nvPr>
        </p:nvSpPr>
        <p:spPr>
          <a:xfrm>
            <a:off x="388507" y="2606938"/>
            <a:ext cx="2596896" cy="157666"/>
          </a:xfrm>
        </p:spPr>
        <p:txBody>
          <a:bodyPr anchor="ctr">
            <a:normAutofit/>
          </a:bodyPr>
          <a:lstStyle>
            <a:lvl1pPr algn="ctr">
              <a:defRPr sz="1000" b="0">
                <a:latin typeface="Arial" panose="020B0604020202020204" pitchFamily="34" charset="0"/>
                <a:cs typeface="Arial" panose="020B0604020202020204" pitchFamily="34" charset="0"/>
                <a:sym typeface="Arial" panose="020B0604020202020204" pitchFamily="34" charset="0"/>
              </a:defRPr>
            </a:lvl1pPr>
          </a:lstStyle>
          <a:p>
            <a:pPr lvl="0"/>
            <a:r>
              <a:rPr lang="en-US"/>
              <a:t>Position</a:t>
            </a:r>
          </a:p>
        </p:txBody>
      </p:sp>
      <p:sp>
        <p:nvSpPr>
          <p:cNvPr id="32" name="Text Placeholder 11">
            <a:extLst>
              <a:ext uri="{FF2B5EF4-FFF2-40B4-BE49-F238E27FC236}">
                <a16:creationId xmlns:a16="http://schemas.microsoft.com/office/drawing/2014/main" id="{8806FCD3-3F39-B59A-AF23-666392952DAB}"/>
              </a:ext>
            </a:extLst>
          </p:cNvPr>
          <p:cNvSpPr>
            <a:spLocks noGrp="1"/>
          </p:cNvSpPr>
          <p:nvPr>
            <p:ph type="body" sz="quarter" idx="21" hasCustomPrompt="1"/>
          </p:nvPr>
        </p:nvSpPr>
        <p:spPr>
          <a:xfrm>
            <a:off x="3330047" y="2606938"/>
            <a:ext cx="2596896" cy="157666"/>
          </a:xfrm>
        </p:spPr>
        <p:txBody>
          <a:bodyPr anchor="ctr">
            <a:normAutofit/>
          </a:bodyPr>
          <a:lstStyle>
            <a:lvl1pPr algn="ctr">
              <a:defRPr sz="1000" b="0">
                <a:latin typeface="Arial" panose="020B0604020202020204" pitchFamily="34" charset="0"/>
                <a:cs typeface="Arial" panose="020B0604020202020204" pitchFamily="34" charset="0"/>
                <a:sym typeface="Arial" panose="020B0604020202020204" pitchFamily="34" charset="0"/>
              </a:defRPr>
            </a:lvl1pPr>
          </a:lstStyle>
          <a:p>
            <a:pPr lvl="0"/>
            <a:r>
              <a:rPr lang="en-US"/>
              <a:t>Position</a:t>
            </a:r>
          </a:p>
        </p:txBody>
      </p:sp>
      <p:sp>
        <p:nvSpPr>
          <p:cNvPr id="33" name="Text Placeholder 11">
            <a:extLst>
              <a:ext uri="{FF2B5EF4-FFF2-40B4-BE49-F238E27FC236}">
                <a16:creationId xmlns:a16="http://schemas.microsoft.com/office/drawing/2014/main" id="{F9D52412-32CE-50D4-E886-AB865EE45164}"/>
              </a:ext>
            </a:extLst>
          </p:cNvPr>
          <p:cNvSpPr>
            <a:spLocks noGrp="1"/>
          </p:cNvSpPr>
          <p:nvPr>
            <p:ph type="body" sz="quarter" idx="22" hasCustomPrompt="1"/>
          </p:nvPr>
        </p:nvSpPr>
        <p:spPr>
          <a:xfrm>
            <a:off x="6281004" y="2606938"/>
            <a:ext cx="2596896" cy="157666"/>
          </a:xfrm>
        </p:spPr>
        <p:txBody>
          <a:bodyPr anchor="ctr">
            <a:normAutofit/>
          </a:bodyPr>
          <a:lstStyle>
            <a:lvl1pPr algn="ctr">
              <a:defRPr sz="1000" b="0">
                <a:latin typeface="Arial" panose="020B0604020202020204" pitchFamily="34" charset="0"/>
                <a:cs typeface="Arial" panose="020B0604020202020204" pitchFamily="34" charset="0"/>
                <a:sym typeface="Arial" panose="020B0604020202020204" pitchFamily="34" charset="0"/>
              </a:defRPr>
            </a:lvl1pPr>
          </a:lstStyle>
          <a:p>
            <a:pPr lvl="0"/>
            <a:r>
              <a:rPr lang="en-US"/>
              <a:t>Position</a:t>
            </a:r>
          </a:p>
        </p:txBody>
      </p:sp>
      <p:sp>
        <p:nvSpPr>
          <p:cNvPr id="34" name="Text Placeholder 11">
            <a:extLst>
              <a:ext uri="{FF2B5EF4-FFF2-40B4-BE49-F238E27FC236}">
                <a16:creationId xmlns:a16="http://schemas.microsoft.com/office/drawing/2014/main" id="{12D1A52B-FF66-6783-B9F1-B102152CB954}"/>
              </a:ext>
            </a:extLst>
          </p:cNvPr>
          <p:cNvSpPr>
            <a:spLocks noGrp="1"/>
          </p:cNvSpPr>
          <p:nvPr>
            <p:ph type="body" sz="quarter" idx="23" hasCustomPrompt="1"/>
          </p:nvPr>
        </p:nvSpPr>
        <p:spPr>
          <a:xfrm>
            <a:off x="9216830" y="2606938"/>
            <a:ext cx="2596896" cy="157666"/>
          </a:xfrm>
        </p:spPr>
        <p:txBody>
          <a:bodyPr anchor="ctr">
            <a:normAutofit/>
          </a:bodyPr>
          <a:lstStyle>
            <a:lvl1pPr algn="ctr">
              <a:defRPr sz="1000" b="0">
                <a:latin typeface="Arial" panose="020B0604020202020204" pitchFamily="34" charset="0"/>
                <a:cs typeface="Arial" panose="020B0604020202020204" pitchFamily="34" charset="0"/>
                <a:sym typeface="Arial" panose="020B0604020202020204" pitchFamily="34" charset="0"/>
              </a:defRPr>
            </a:lvl1pPr>
          </a:lstStyle>
          <a:p>
            <a:pPr lvl="0"/>
            <a:r>
              <a:rPr lang="en-US"/>
              <a:t>Position</a:t>
            </a:r>
          </a:p>
        </p:txBody>
      </p:sp>
      <p:sp>
        <p:nvSpPr>
          <p:cNvPr id="6" name="Text Placeholder 5">
            <a:extLst>
              <a:ext uri="{FF2B5EF4-FFF2-40B4-BE49-F238E27FC236}">
                <a16:creationId xmlns:a16="http://schemas.microsoft.com/office/drawing/2014/main" id="{AFF6C884-EB30-75B9-0B47-6C4F046B5F3E}"/>
              </a:ext>
            </a:extLst>
          </p:cNvPr>
          <p:cNvSpPr>
            <a:spLocks noGrp="1"/>
          </p:cNvSpPr>
          <p:nvPr>
            <p:ph type="body" sz="quarter" idx="24" hasCustomPrompt="1"/>
          </p:nvPr>
        </p:nvSpPr>
        <p:spPr>
          <a:xfrm>
            <a:off x="390774" y="3068428"/>
            <a:ext cx="2592363" cy="359619"/>
          </a:xfrm>
        </p:spPr>
        <p:txBody>
          <a:bodyPr/>
          <a:lstStyle>
            <a:lvl1pPr algn="ctr">
              <a:defRPr sz="1000">
                <a:latin typeface="Arial" panose="020B0604020202020204" pitchFamily="34" charset="0"/>
                <a:cs typeface="Arial" panose="020B0604020202020204" pitchFamily="34" charset="0"/>
                <a:sym typeface="Arial" panose="020B0604020202020204" pitchFamily="34" charset="0"/>
              </a:defRPr>
            </a:lvl1pPr>
          </a:lstStyle>
          <a:p>
            <a:pPr lvl="0"/>
            <a:r>
              <a:rPr lang="en-US"/>
              <a:t>Insert you content here</a:t>
            </a:r>
          </a:p>
        </p:txBody>
      </p:sp>
      <p:sp>
        <p:nvSpPr>
          <p:cNvPr id="7" name="Text Placeholder 5">
            <a:extLst>
              <a:ext uri="{FF2B5EF4-FFF2-40B4-BE49-F238E27FC236}">
                <a16:creationId xmlns:a16="http://schemas.microsoft.com/office/drawing/2014/main" id="{02EB1E16-A43A-A919-C557-7EE5D3FE8D14}"/>
              </a:ext>
            </a:extLst>
          </p:cNvPr>
          <p:cNvSpPr>
            <a:spLocks noGrp="1"/>
          </p:cNvSpPr>
          <p:nvPr>
            <p:ph type="body" sz="quarter" idx="25" hasCustomPrompt="1"/>
          </p:nvPr>
        </p:nvSpPr>
        <p:spPr>
          <a:xfrm>
            <a:off x="3332314" y="3068428"/>
            <a:ext cx="2592363" cy="359619"/>
          </a:xfrm>
        </p:spPr>
        <p:txBody>
          <a:bodyPr/>
          <a:lstStyle>
            <a:lvl1pPr algn="ctr">
              <a:defRPr sz="1000">
                <a:latin typeface="Arial" panose="020B0604020202020204" pitchFamily="34" charset="0"/>
                <a:cs typeface="Arial" panose="020B0604020202020204" pitchFamily="34" charset="0"/>
                <a:sym typeface="Arial" panose="020B0604020202020204" pitchFamily="34" charset="0"/>
              </a:defRPr>
            </a:lvl1pPr>
          </a:lstStyle>
          <a:p>
            <a:pPr lvl="0"/>
            <a:r>
              <a:rPr lang="en-US"/>
              <a:t>Insert you content here</a:t>
            </a:r>
          </a:p>
        </p:txBody>
      </p:sp>
      <p:sp>
        <p:nvSpPr>
          <p:cNvPr id="8" name="Text Placeholder 5">
            <a:extLst>
              <a:ext uri="{FF2B5EF4-FFF2-40B4-BE49-F238E27FC236}">
                <a16:creationId xmlns:a16="http://schemas.microsoft.com/office/drawing/2014/main" id="{83F68764-63FE-BFDD-5258-2AB4FC3A61EC}"/>
              </a:ext>
            </a:extLst>
          </p:cNvPr>
          <p:cNvSpPr>
            <a:spLocks noGrp="1"/>
          </p:cNvSpPr>
          <p:nvPr>
            <p:ph type="body" sz="quarter" idx="26" hasCustomPrompt="1"/>
          </p:nvPr>
        </p:nvSpPr>
        <p:spPr>
          <a:xfrm>
            <a:off x="6281004" y="3068428"/>
            <a:ext cx="2596896" cy="359619"/>
          </a:xfrm>
        </p:spPr>
        <p:txBody>
          <a:bodyPr/>
          <a:lstStyle>
            <a:lvl1pPr algn="ctr">
              <a:defRPr sz="1000">
                <a:latin typeface="Arial" panose="020B0604020202020204" pitchFamily="34" charset="0"/>
                <a:cs typeface="Arial" panose="020B0604020202020204" pitchFamily="34" charset="0"/>
                <a:sym typeface="Arial" panose="020B0604020202020204" pitchFamily="34" charset="0"/>
              </a:defRPr>
            </a:lvl1pPr>
          </a:lstStyle>
          <a:p>
            <a:pPr lvl="0"/>
            <a:r>
              <a:rPr lang="en-US"/>
              <a:t>Insert you content here</a:t>
            </a:r>
          </a:p>
        </p:txBody>
      </p:sp>
      <p:sp>
        <p:nvSpPr>
          <p:cNvPr id="9" name="Text Placeholder 5">
            <a:extLst>
              <a:ext uri="{FF2B5EF4-FFF2-40B4-BE49-F238E27FC236}">
                <a16:creationId xmlns:a16="http://schemas.microsoft.com/office/drawing/2014/main" id="{3D74EDF1-7CB2-FB32-FBDD-D87F521739F7}"/>
              </a:ext>
            </a:extLst>
          </p:cNvPr>
          <p:cNvSpPr>
            <a:spLocks noGrp="1"/>
          </p:cNvSpPr>
          <p:nvPr>
            <p:ph type="body" sz="quarter" idx="27" hasCustomPrompt="1"/>
          </p:nvPr>
        </p:nvSpPr>
        <p:spPr>
          <a:xfrm>
            <a:off x="9227613" y="3068428"/>
            <a:ext cx="2575331" cy="359619"/>
          </a:xfrm>
        </p:spPr>
        <p:txBody>
          <a:bodyPr/>
          <a:lstStyle>
            <a:lvl1pPr algn="ctr">
              <a:defRPr sz="1000">
                <a:latin typeface="Arial" panose="020B0604020202020204" pitchFamily="34" charset="0"/>
                <a:cs typeface="Arial" panose="020B0604020202020204" pitchFamily="34" charset="0"/>
                <a:sym typeface="Arial" panose="020B0604020202020204" pitchFamily="34" charset="0"/>
              </a:defRPr>
            </a:lvl1pPr>
          </a:lstStyle>
          <a:p>
            <a:pPr lvl="0"/>
            <a:r>
              <a:rPr lang="en-US"/>
              <a:t>Insert you content here</a:t>
            </a:r>
          </a:p>
        </p:txBody>
      </p:sp>
      <p:sp>
        <p:nvSpPr>
          <p:cNvPr id="46" name="Picture Placeholder 16">
            <a:extLst>
              <a:ext uri="{FF2B5EF4-FFF2-40B4-BE49-F238E27FC236}">
                <a16:creationId xmlns:a16="http://schemas.microsoft.com/office/drawing/2014/main" id="{B877BF18-82CF-4B50-C6BD-EF5FBF2A0930}"/>
              </a:ext>
            </a:extLst>
          </p:cNvPr>
          <p:cNvSpPr>
            <a:spLocks noGrp="1"/>
          </p:cNvSpPr>
          <p:nvPr>
            <p:ph type="pic" sz="quarter" idx="28" hasCustomPrompt="1"/>
          </p:nvPr>
        </p:nvSpPr>
        <p:spPr>
          <a:xfrm>
            <a:off x="9924408" y="3788244"/>
            <a:ext cx="1181742" cy="1148274"/>
          </a:xfrm>
          <a:prstGeom prst="ellipse">
            <a:avLst/>
          </a:prstGeom>
          <a:solidFill>
            <a:schemeClr val="bg1">
              <a:lumMod val="95000"/>
            </a:schemeClr>
          </a:solidFill>
        </p:spPr>
        <p:txBody>
          <a:bodyPr anchor="ctr">
            <a:normAutofit/>
          </a:bodyPr>
          <a:lstStyle>
            <a:lvl1pPr algn="ctr">
              <a:defRPr sz="1400">
                <a:latin typeface="Arial" panose="020B0604020202020204" pitchFamily="34" charset="0"/>
                <a:cs typeface="Arial" panose="020B0604020202020204" pitchFamily="34" charset="0"/>
                <a:sym typeface="Arial" panose="020B0604020202020204" pitchFamily="34" charset="0"/>
              </a:defRPr>
            </a:lvl1pPr>
          </a:lstStyle>
          <a:p>
            <a:r>
              <a:rPr lang="en-US">
                <a:latin typeface="Arial" panose="020B0604020202020204" pitchFamily="34" charset="0"/>
              </a:rPr>
              <a:t>Image here</a:t>
            </a:r>
          </a:p>
        </p:txBody>
      </p:sp>
      <p:sp>
        <p:nvSpPr>
          <p:cNvPr id="47" name="Picture Placeholder 16">
            <a:extLst>
              <a:ext uri="{FF2B5EF4-FFF2-40B4-BE49-F238E27FC236}">
                <a16:creationId xmlns:a16="http://schemas.microsoft.com/office/drawing/2014/main" id="{6FB67D16-66CD-53FD-2886-9F44B2026FE3}"/>
              </a:ext>
            </a:extLst>
          </p:cNvPr>
          <p:cNvSpPr>
            <a:spLocks noGrp="1"/>
          </p:cNvSpPr>
          <p:nvPr>
            <p:ph type="pic" sz="quarter" idx="29" hasCustomPrompt="1"/>
          </p:nvPr>
        </p:nvSpPr>
        <p:spPr>
          <a:xfrm>
            <a:off x="6988582" y="3788244"/>
            <a:ext cx="1181742" cy="1148274"/>
          </a:xfrm>
          <a:prstGeom prst="ellipse">
            <a:avLst/>
          </a:prstGeom>
          <a:solidFill>
            <a:schemeClr val="bg1">
              <a:lumMod val="95000"/>
            </a:schemeClr>
          </a:solidFill>
        </p:spPr>
        <p:txBody>
          <a:bodyPr anchor="ctr">
            <a:normAutofit/>
          </a:bodyPr>
          <a:lstStyle>
            <a:lvl1pPr algn="ctr">
              <a:defRPr sz="1400">
                <a:latin typeface="Arial" panose="020B0604020202020204" pitchFamily="34" charset="0"/>
                <a:cs typeface="Arial" panose="020B0604020202020204" pitchFamily="34" charset="0"/>
                <a:sym typeface="Arial" panose="020B0604020202020204" pitchFamily="34" charset="0"/>
              </a:defRPr>
            </a:lvl1pPr>
          </a:lstStyle>
          <a:p>
            <a:r>
              <a:rPr lang="en-US">
                <a:latin typeface="Arial" panose="020B0604020202020204" pitchFamily="34" charset="0"/>
              </a:rPr>
              <a:t>Image here</a:t>
            </a:r>
          </a:p>
        </p:txBody>
      </p:sp>
      <p:sp>
        <p:nvSpPr>
          <p:cNvPr id="48" name="Picture Placeholder 16">
            <a:extLst>
              <a:ext uri="{FF2B5EF4-FFF2-40B4-BE49-F238E27FC236}">
                <a16:creationId xmlns:a16="http://schemas.microsoft.com/office/drawing/2014/main" id="{782DAFF3-5739-F9EF-F1FE-88D182734234}"/>
              </a:ext>
            </a:extLst>
          </p:cNvPr>
          <p:cNvSpPr>
            <a:spLocks noGrp="1"/>
          </p:cNvSpPr>
          <p:nvPr>
            <p:ph type="pic" sz="quarter" idx="30" hasCustomPrompt="1"/>
          </p:nvPr>
        </p:nvSpPr>
        <p:spPr>
          <a:xfrm>
            <a:off x="4037625" y="3788244"/>
            <a:ext cx="1181742" cy="1148274"/>
          </a:xfrm>
          <a:prstGeom prst="ellipse">
            <a:avLst/>
          </a:prstGeom>
          <a:solidFill>
            <a:schemeClr val="bg1">
              <a:lumMod val="95000"/>
            </a:schemeClr>
          </a:solidFill>
        </p:spPr>
        <p:txBody>
          <a:bodyPr anchor="ctr">
            <a:normAutofit/>
          </a:bodyPr>
          <a:lstStyle>
            <a:lvl1pPr algn="ctr">
              <a:defRPr sz="1400">
                <a:latin typeface="Arial" panose="020B0604020202020204" pitchFamily="34" charset="0"/>
                <a:cs typeface="Arial" panose="020B0604020202020204" pitchFamily="34" charset="0"/>
                <a:sym typeface="Arial" panose="020B0604020202020204" pitchFamily="34" charset="0"/>
              </a:defRPr>
            </a:lvl1pPr>
          </a:lstStyle>
          <a:p>
            <a:r>
              <a:rPr lang="en-US">
                <a:latin typeface="Arial" panose="020B0604020202020204" pitchFamily="34" charset="0"/>
              </a:rPr>
              <a:t>Image here</a:t>
            </a:r>
          </a:p>
        </p:txBody>
      </p:sp>
      <p:sp>
        <p:nvSpPr>
          <p:cNvPr id="49" name="Picture Placeholder 16">
            <a:extLst>
              <a:ext uri="{FF2B5EF4-FFF2-40B4-BE49-F238E27FC236}">
                <a16:creationId xmlns:a16="http://schemas.microsoft.com/office/drawing/2014/main" id="{C3CDA60E-2FF3-6F8D-6A54-443B4883E252}"/>
              </a:ext>
            </a:extLst>
          </p:cNvPr>
          <p:cNvSpPr>
            <a:spLocks noGrp="1"/>
          </p:cNvSpPr>
          <p:nvPr>
            <p:ph type="pic" sz="quarter" idx="31" hasCustomPrompt="1"/>
          </p:nvPr>
        </p:nvSpPr>
        <p:spPr>
          <a:xfrm>
            <a:off x="1096085" y="3788244"/>
            <a:ext cx="1181742" cy="1148274"/>
          </a:xfrm>
          <a:prstGeom prst="ellipse">
            <a:avLst/>
          </a:prstGeom>
          <a:solidFill>
            <a:schemeClr val="bg1">
              <a:lumMod val="95000"/>
            </a:schemeClr>
          </a:solidFill>
        </p:spPr>
        <p:txBody>
          <a:bodyPr anchor="ctr">
            <a:normAutofit/>
          </a:bodyPr>
          <a:lstStyle>
            <a:lvl1pPr algn="ctr">
              <a:defRPr sz="1400">
                <a:latin typeface="Arial" panose="020B0604020202020204" pitchFamily="34" charset="0"/>
                <a:cs typeface="Arial" panose="020B0604020202020204" pitchFamily="34" charset="0"/>
                <a:sym typeface="Arial" panose="020B0604020202020204" pitchFamily="34" charset="0"/>
              </a:defRPr>
            </a:lvl1pPr>
          </a:lstStyle>
          <a:p>
            <a:r>
              <a:rPr lang="en-US">
                <a:latin typeface="Arial" panose="020B0604020202020204" pitchFamily="34" charset="0"/>
              </a:rPr>
              <a:t>Image here</a:t>
            </a:r>
          </a:p>
        </p:txBody>
      </p:sp>
      <p:sp>
        <p:nvSpPr>
          <p:cNvPr id="50" name="Text Placeholder 11">
            <a:extLst>
              <a:ext uri="{FF2B5EF4-FFF2-40B4-BE49-F238E27FC236}">
                <a16:creationId xmlns:a16="http://schemas.microsoft.com/office/drawing/2014/main" id="{10638ACD-32EF-BFE6-C8D6-C0962AD776C2}"/>
              </a:ext>
            </a:extLst>
          </p:cNvPr>
          <p:cNvSpPr>
            <a:spLocks noGrp="1"/>
          </p:cNvSpPr>
          <p:nvPr>
            <p:ph type="body" sz="quarter" idx="32" hasCustomPrompt="1"/>
          </p:nvPr>
        </p:nvSpPr>
        <p:spPr>
          <a:xfrm>
            <a:off x="388507" y="5098471"/>
            <a:ext cx="2596896" cy="216399"/>
          </a:xfrm>
        </p:spPr>
        <p:txBody>
          <a:bodyPr anchor="ctr"/>
          <a:lstStyle>
            <a:lvl1pPr algn="ctr">
              <a:defRPr sz="1200" b="1">
                <a:solidFill>
                  <a:schemeClr val="accent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Name</a:t>
            </a:r>
          </a:p>
        </p:txBody>
      </p:sp>
      <p:sp>
        <p:nvSpPr>
          <p:cNvPr id="51" name="Text Placeholder 11">
            <a:extLst>
              <a:ext uri="{FF2B5EF4-FFF2-40B4-BE49-F238E27FC236}">
                <a16:creationId xmlns:a16="http://schemas.microsoft.com/office/drawing/2014/main" id="{F72889BB-7381-0DB1-B55C-2F27586D0A10}"/>
              </a:ext>
            </a:extLst>
          </p:cNvPr>
          <p:cNvSpPr>
            <a:spLocks noGrp="1"/>
          </p:cNvSpPr>
          <p:nvPr>
            <p:ph type="body" sz="quarter" idx="33" hasCustomPrompt="1"/>
          </p:nvPr>
        </p:nvSpPr>
        <p:spPr>
          <a:xfrm>
            <a:off x="3330047" y="5098471"/>
            <a:ext cx="2596896" cy="216399"/>
          </a:xfrm>
        </p:spPr>
        <p:txBody>
          <a:bodyPr anchor="ctr">
            <a:normAutofit/>
          </a:bodyPr>
          <a:lstStyle>
            <a:lvl1pPr algn="ctr">
              <a:defRPr sz="1200" b="1">
                <a:solidFill>
                  <a:schemeClr val="accent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Name</a:t>
            </a:r>
          </a:p>
        </p:txBody>
      </p:sp>
      <p:sp>
        <p:nvSpPr>
          <p:cNvPr id="52" name="Text Placeholder 11">
            <a:extLst>
              <a:ext uri="{FF2B5EF4-FFF2-40B4-BE49-F238E27FC236}">
                <a16:creationId xmlns:a16="http://schemas.microsoft.com/office/drawing/2014/main" id="{E67411E7-520A-FCFF-9E33-AB80E3D532E7}"/>
              </a:ext>
            </a:extLst>
          </p:cNvPr>
          <p:cNvSpPr>
            <a:spLocks noGrp="1"/>
          </p:cNvSpPr>
          <p:nvPr>
            <p:ph type="body" sz="quarter" idx="34" hasCustomPrompt="1"/>
          </p:nvPr>
        </p:nvSpPr>
        <p:spPr>
          <a:xfrm>
            <a:off x="6281004" y="5098471"/>
            <a:ext cx="2596896" cy="216399"/>
          </a:xfrm>
        </p:spPr>
        <p:txBody>
          <a:bodyPr anchor="ctr">
            <a:normAutofit/>
          </a:bodyPr>
          <a:lstStyle>
            <a:lvl1pPr algn="ctr">
              <a:defRPr sz="1200" b="1">
                <a:solidFill>
                  <a:schemeClr val="accent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Name</a:t>
            </a:r>
          </a:p>
        </p:txBody>
      </p:sp>
      <p:sp>
        <p:nvSpPr>
          <p:cNvPr id="53" name="Text Placeholder 11">
            <a:extLst>
              <a:ext uri="{FF2B5EF4-FFF2-40B4-BE49-F238E27FC236}">
                <a16:creationId xmlns:a16="http://schemas.microsoft.com/office/drawing/2014/main" id="{3F3C0858-148A-7E32-47A4-8573CA638363}"/>
              </a:ext>
            </a:extLst>
          </p:cNvPr>
          <p:cNvSpPr>
            <a:spLocks noGrp="1"/>
          </p:cNvSpPr>
          <p:nvPr>
            <p:ph type="body" sz="quarter" idx="35" hasCustomPrompt="1"/>
          </p:nvPr>
        </p:nvSpPr>
        <p:spPr>
          <a:xfrm>
            <a:off x="9216830" y="5098471"/>
            <a:ext cx="2596896" cy="216399"/>
          </a:xfrm>
        </p:spPr>
        <p:txBody>
          <a:bodyPr anchor="ctr">
            <a:normAutofit/>
          </a:bodyPr>
          <a:lstStyle>
            <a:lvl1pPr algn="ctr">
              <a:defRPr sz="1200" b="1">
                <a:solidFill>
                  <a:schemeClr val="accent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Name</a:t>
            </a:r>
          </a:p>
        </p:txBody>
      </p:sp>
      <p:sp>
        <p:nvSpPr>
          <p:cNvPr id="54" name="Text Placeholder 11">
            <a:extLst>
              <a:ext uri="{FF2B5EF4-FFF2-40B4-BE49-F238E27FC236}">
                <a16:creationId xmlns:a16="http://schemas.microsoft.com/office/drawing/2014/main" id="{BF86D114-7D2F-556F-7E9F-4B0B6F8D731C}"/>
              </a:ext>
            </a:extLst>
          </p:cNvPr>
          <p:cNvSpPr>
            <a:spLocks noGrp="1"/>
          </p:cNvSpPr>
          <p:nvPr>
            <p:ph type="body" sz="quarter" idx="36" hasCustomPrompt="1"/>
          </p:nvPr>
        </p:nvSpPr>
        <p:spPr>
          <a:xfrm>
            <a:off x="388507" y="5353513"/>
            <a:ext cx="2596896" cy="157666"/>
          </a:xfrm>
        </p:spPr>
        <p:txBody>
          <a:bodyPr anchor="ctr">
            <a:normAutofit/>
          </a:bodyPr>
          <a:lstStyle>
            <a:lvl1pPr algn="ctr">
              <a:defRPr sz="1000" b="0">
                <a:latin typeface="Arial" panose="020B0604020202020204" pitchFamily="34" charset="0"/>
                <a:cs typeface="Arial" panose="020B0604020202020204" pitchFamily="34" charset="0"/>
                <a:sym typeface="Arial" panose="020B0604020202020204" pitchFamily="34" charset="0"/>
              </a:defRPr>
            </a:lvl1pPr>
          </a:lstStyle>
          <a:p>
            <a:pPr lvl="0"/>
            <a:r>
              <a:rPr lang="en-US"/>
              <a:t>Position</a:t>
            </a:r>
          </a:p>
        </p:txBody>
      </p:sp>
      <p:sp>
        <p:nvSpPr>
          <p:cNvPr id="55" name="Text Placeholder 11">
            <a:extLst>
              <a:ext uri="{FF2B5EF4-FFF2-40B4-BE49-F238E27FC236}">
                <a16:creationId xmlns:a16="http://schemas.microsoft.com/office/drawing/2014/main" id="{A2DF20C9-2D42-B73E-04EE-456F85E8B41B}"/>
              </a:ext>
            </a:extLst>
          </p:cNvPr>
          <p:cNvSpPr>
            <a:spLocks noGrp="1"/>
          </p:cNvSpPr>
          <p:nvPr>
            <p:ph type="body" sz="quarter" idx="37" hasCustomPrompt="1"/>
          </p:nvPr>
        </p:nvSpPr>
        <p:spPr>
          <a:xfrm>
            <a:off x="3330047" y="5353513"/>
            <a:ext cx="2596896" cy="157666"/>
          </a:xfrm>
        </p:spPr>
        <p:txBody>
          <a:bodyPr anchor="ctr">
            <a:normAutofit/>
          </a:bodyPr>
          <a:lstStyle>
            <a:lvl1pPr algn="ctr">
              <a:defRPr sz="1000" b="0">
                <a:latin typeface="Arial" panose="020B0604020202020204" pitchFamily="34" charset="0"/>
                <a:cs typeface="Arial" panose="020B0604020202020204" pitchFamily="34" charset="0"/>
                <a:sym typeface="Arial" panose="020B0604020202020204" pitchFamily="34" charset="0"/>
              </a:defRPr>
            </a:lvl1pPr>
          </a:lstStyle>
          <a:p>
            <a:pPr lvl="0"/>
            <a:r>
              <a:rPr lang="en-US"/>
              <a:t>Position</a:t>
            </a:r>
          </a:p>
        </p:txBody>
      </p:sp>
      <p:sp>
        <p:nvSpPr>
          <p:cNvPr id="56" name="Text Placeholder 11">
            <a:extLst>
              <a:ext uri="{FF2B5EF4-FFF2-40B4-BE49-F238E27FC236}">
                <a16:creationId xmlns:a16="http://schemas.microsoft.com/office/drawing/2014/main" id="{139DF94B-2078-23E1-617D-463A96405DC1}"/>
              </a:ext>
            </a:extLst>
          </p:cNvPr>
          <p:cNvSpPr>
            <a:spLocks noGrp="1"/>
          </p:cNvSpPr>
          <p:nvPr>
            <p:ph type="body" sz="quarter" idx="38" hasCustomPrompt="1"/>
          </p:nvPr>
        </p:nvSpPr>
        <p:spPr>
          <a:xfrm>
            <a:off x="6281004" y="5353513"/>
            <a:ext cx="2596896" cy="157666"/>
          </a:xfrm>
        </p:spPr>
        <p:txBody>
          <a:bodyPr anchor="ctr">
            <a:normAutofit/>
          </a:bodyPr>
          <a:lstStyle>
            <a:lvl1pPr algn="ctr">
              <a:defRPr sz="1000" b="0">
                <a:latin typeface="Arial" panose="020B0604020202020204" pitchFamily="34" charset="0"/>
                <a:cs typeface="Arial" panose="020B0604020202020204" pitchFamily="34" charset="0"/>
                <a:sym typeface="Arial" panose="020B0604020202020204" pitchFamily="34" charset="0"/>
              </a:defRPr>
            </a:lvl1pPr>
          </a:lstStyle>
          <a:p>
            <a:pPr lvl="0"/>
            <a:r>
              <a:rPr lang="en-US"/>
              <a:t>Position</a:t>
            </a:r>
          </a:p>
        </p:txBody>
      </p:sp>
      <p:sp>
        <p:nvSpPr>
          <p:cNvPr id="57" name="Text Placeholder 11">
            <a:extLst>
              <a:ext uri="{FF2B5EF4-FFF2-40B4-BE49-F238E27FC236}">
                <a16:creationId xmlns:a16="http://schemas.microsoft.com/office/drawing/2014/main" id="{098964A9-9AC6-98ED-881F-C0D4E1A23BF5}"/>
              </a:ext>
            </a:extLst>
          </p:cNvPr>
          <p:cNvSpPr>
            <a:spLocks noGrp="1"/>
          </p:cNvSpPr>
          <p:nvPr>
            <p:ph type="body" sz="quarter" idx="39" hasCustomPrompt="1"/>
          </p:nvPr>
        </p:nvSpPr>
        <p:spPr>
          <a:xfrm>
            <a:off x="9216830" y="5353513"/>
            <a:ext cx="2596896" cy="157666"/>
          </a:xfrm>
        </p:spPr>
        <p:txBody>
          <a:bodyPr anchor="ctr">
            <a:normAutofit/>
          </a:bodyPr>
          <a:lstStyle>
            <a:lvl1pPr algn="ctr">
              <a:defRPr sz="1000" b="0">
                <a:latin typeface="Arial" panose="020B0604020202020204" pitchFamily="34" charset="0"/>
                <a:cs typeface="Arial" panose="020B0604020202020204" pitchFamily="34" charset="0"/>
                <a:sym typeface="Arial" panose="020B0604020202020204" pitchFamily="34" charset="0"/>
              </a:defRPr>
            </a:lvl1pPr>
          </a:lstStyle>
          <a:p>
            <a:pPr lvl="0"/>
            <a:r>
              <a:rPr lang="en-US"/>
              <a:t>Position</a:t>
            </a:r>
          </a:p>
        </p:txBody>
      </p:sp>
      <p:sp>
        <p:nvSpPr>
          <p:cNvPr id="58" name="Text Placeholder 5">
            <a:extLst>
              <a:ext uri="{FF2B5EF4-FFF2-40B4-BE49-F238E27FC236}">
                <a16:creationId xmlns:a16="http://schemas.microsoft.com/office/drawing/2014/main" id="{ED9E6DCC-E6B5-0F5D-9B27-4B1B7DAE838B}"/>
              </a:ext>
            </a:extLst>
          </p:cNvPr>
          <p:cNvSpPr>
            <a:spLocks noGrp="1"/>
          </p:cNvSpPr>
          <p:nvPr>
            <p:ph type="body" sz="quarter" idx="40" hasCustomPrompt="1"/>
          </p:nvPr>
        </p:nvSpPr>
        <p:spPr>
          <a:xfrm>
            <a:off x="390774" y="5815003"/>
            <a:ext cx="2592363" cy="359619"/>
          </a:xfrm>
        </p:spPr>
        <p:txBody>
          <a:bodyPr/>
          <a:lstStyle>
            <a:lvl1pPr algn="ctr">
              <a:defRPr sz="1000">
                <a:latin typeface="Arial" panose="020B0604020202020204" pitchFamily="34" charset="0"/>
                <a:cs typeface="Arial" panose="020B0604020202020204" pitchFamily="34" charset="0"/>
                <a:sym typeface="Arial" panose="020B0604020202020204" pitchFamily="34" charset="0"/>
              </a:defRPr>
            </a:lvl1pPr>
          </a:lstStyle>
          <a:p>
            <a:pPr lvl="0"/>
            <a:r>
              <a:rPr lang="en-US"/>
              <a:t>Insert you content here</a:t>
            </a:r>
          </a:p>
        </p:txBody>
      </p:sp>
      <p:sp>
        <p:nvSpPr>
          <p:cNvPr id="59" name="Text Placeholder 5">
            <a:extLst>
              <a:ext uri="{FF2B5EF4-FFF2-40B4-BE49-F238E27FC236}">
                <a16:creationId xmlns:a16="http://schemas.microsoft.com/office/drawing/2014/main" id="{2865FB7F-4ECA-399F-65E2-5417D9B698CF}"/>
              </a:ext>
            </a:extLst>
          </p:cNvPr>
          <p:cNvSpPr>
            <a:spLocks noGrp="1"/>
          </p:cNvSpPr>
          <p:nvPr>
            <p:ph type="body" sz="quarter" idx="41" hasCustomPrompt="1"/>
          </p:nvPr>
        </p:nvSpPr>
        <p:spPr>
          <a:xfrm>
            <a:off x="3332314" y="5815003"/>
            <a:ext cx="2592363" cy="359619"/>
          </a:xfrm>
        </p:spPr>
        <p:txBody>
          <a:bodyPr/>
          <a:lstStyle>
            <a:lvl1pPr algn="ctr">
              <a:defRPr sz="1000">
                <a:latin typeface="Arial" panose="020B0604020202020204" pitchFamily="34" charset="0"/>
                <a:cs typeface="Arial" panose="020B0604020202020204" pitchFamily="34" charset="0"/>
                <a:sym typeface="Arial" panose="020B0604020202020204" pitchFamily="34" charset="0"/>
              </a:defRPr>
            </a:lvl1pPr>
          </a:lstStyle>
          <a:p>
            <a:pPr lvl="0"/>
            <a:r>
              <a:rPr lang="en-US"/>
              <a:t>Insert you content here</a:t>
            </a:r>
          </a:p>
        </p:txBody>
      </p:sp>
      <p:sp>
        <p:nvSpPr>
          <p:cNvPr id="60" name="Text Placeholder 5">
            <a:extLst>
              <a:ext uri="{FF2B5EF4-FFF2-40B4-BE49-F238E27FC236}">
                <a16:creationId xmlns:a16="http://schemas.microsoft.com/office/drawing/2014/main" id="{87E5A860-88EF-1E0D-FB84-5E56CA8752D1}"/>
              </a:ext>
            </a:extLst>
          </p:cNvPr>
          <p:cNvSpPr>
            <a:spLocks noGrp="1"/>
          </p:cNvSpPr>
          <p:nvPr>
            <p:ph type="body" sz="quarter" idx="42" hasCustomPrompt="1"/>
          </p:nvPr>
        </p:nvSpPr>
        <p:spPr>
          <a:xfrm>
            <a:off x="6281004" y="5815003"/>
            <a:ext cx="2596896" cy="359619"/>
          </a:xfrm>
        </p:spPr>
        <p:txBody>
          <a:bodyPr/>
          <a:lstStyle>
            <a:lvl1pPr algn="ctr">
              <a:defRPr sz="1000">
                <a:latin typeface="Arial" panose="020B0604020202020204" pitchFamily="34" charset="0"/>
                <a:cs typeface="Arial" panose="020B0604020202020204" pitchFamily="34" charset="0"/>
                <a:sym typeface="Arial" panose="020B0604020202020204" pitchFamily="34" charset="0"/>
              </a:defRPr>
            </a:lvl1pPr>
          </a:lstStyle>
          <a:p>
            <a:pPr lvl="0"/>
            <a:r>
              <a:rPr lang="en-US"/>
              <a:t>Insert you content here</a:t>
            </a:r>
          </a:p>
        </p:txBody>
      </p:sp>
      <p:sp>
        <p:nvSpPr>
          <p:cNvPr id="61" name="Text Placeholder 5">
            <a:extLst>
              <a:ext uri="{FF2B5EF4-FFF2-40B4-BE49-F238E27FC236}">
                <a16:creationId xmlns:a16="http://schemas.microsoft.com/office/drawing/2014/main" id="{5A4D06C6-1589-BE7A-6C2D-43D6D479DEF4}"/>
              </a:ext>
            </a:extLst>
          </p:cNvPr>
          <p:cNvSpPr>
            <a:spLocks noGrp="1"/>
          </p:cNvSpPr>
          <p:nvPr>
            <p:ph type="body" sz="quarter" idx="43" hasCustomPrompt="1"/>
          </p:nvPr>
        </p:nvSpPr>
        <p:spPr>
          <a:xfrm>
            <a:off x="9227613" y="5815003"/>
            <a:ext cx="2575331" cy="359619"/>
          </a:xfrm>
        </p:spPr>
        <p:txBody>
          <a:bodyPr/>
          <a:lstStyle>
            <a:lvl1pPr algn="ctr">
              <a:defRPr sz="1000">
                <a:latin typeface="Arial" panose="020B0604020202020204" pitchFamily="34" charset="0"/>
                <a:cs typeface="Arial" panose="020B0604020202020204" pitchFamily="34" charset="0"/>
                <a:sym typeface="Arial" panose="020B0604020202020204" pitchFamily="34" charset="0"/>
              </a:defRPr>
            </a:lvl1pPr>
          </a:lstStyle>
          <a:p>
            <a:pPr lvl="0"/>
            <a:r>
              <a:rPr lang="en-US"/>
              <a:t>Insert you content here</a:t>
            </a:r>
          </a:p>
        </p:txBody>
      </p:sp>
    </p:spTree>
    <p:extLst>
      <p:ext uri="{BB962C8B-B14F-4D97-AF65-F5344CB8AC3E}">
        <p14:creationId xmlns:p14="http://schemas.microsoft.com/office/powerpoint/2010/main" val="16422420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ogo slide">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73089EE2-FC51-69BE-1892-E71E925B9DEE}"/>
              </a:ext>
            </a:extLst>
          </p:cNvPr>
          <p:cNvGraphicFramePr>
            <a:graphicFrameLocks noChangeAspect="1"/>
          </p:cNvGraphicFramePr>
          <p:nvPr userDrawn="1">
            <p:custDataLst>
              <p:tags r:id="rId1"/>
            </p:custDataLst>
            <p:extLst>
              <p:ext uri="{D42A27DB-BD31-4B8C-83A1-F6EECF244321}">
                <p14:modId xmlns:p14="http://schemas.microsoft.com/office/powerpoint/2010/main" val="153628117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6" name="think-cell data - do not delete" hidden="1">
                        <a:extLst>
                          <a:ext uri="{FF2B5EF4-FFF2-40B4-BE49-F238E27FC236}">
                            <a16:creationId xmlns:a16="http://schemas.microsoft.com/office/drawing/2014/main" id="{73089EE2-FC51-69BE-1892-E71E925B9DE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5" name="Picture Placeholder 6">
            <a:extLst>
              <a:ext uri="{FF2B5EF4-FFF2-40B4-BE49-F238E27FC236}">
                <a16:creationId xmlns:a16="http://schemas.microsoft.com/office/drawing/2014/main" id="{C97A6929-4746-6052-B594-086C6C536065}"/>
              </a:ext>
            </a:extLst>
          </p:cNvPr>
          <p:cNvSpPr>
            <a:spLocks noGrp="1"/>
          </p:cNvSpPr>
          <p:nvPr>
            <p:ph type="pic" sz="quarter" idx="27"/>
          </p:nvPr>
        </p:nvSpPr>
        <p:spPr>
          <a:xfrm>
            <a:off x="388508" y="4798061"/>
            <a:ext cx="1497037" cy="726873"/>
          </a:xfrm>
          <a:solidFill>
            <a:schemeClr val="bg1">
              <a:lumMod val="95000"/>
            </a:schemeClr>
          </a:solidFill>
        </p:spPr>
        <p:txBody>
          <a:bodyPr anchor="ctr">
            <a:normAutofit/>
          </a:bodyPr>
          <a:lstStyle>
            <a:lvl1pPr algn="ctr">
              <a:defRPr sz="1000"/>
            </a:lvl1pPr>
          </a:lstStyle>
          <a:p>
            <a:endParaRPr lang="en-US">
              <a:latin typeface="Arial" panose="020B0604020202020204" pitchFamily="34" charset="0"/>
            </a:endParaRPr>
          </a:p>
        </p:txBody>
      </p:sp>
      <p:sp>
        <p:nvSpPr>
          <p:cNvPr id="56" name="Picture Placeholder 6">
            <a:extLst>
              <a:ext uri="{FF2B5EF4-FFF2-40B4-BE49-F238E27FC236}">
                <a16:creationId xmlns:a16="http://schemas.microsoft.com/office/drawing/2014/main" id="{3418C0EB-3DCB-F6E4-4B54-60118FB84E61}"/>
              </a:ext>
            </a:extLst>
          </p:cNvPr>
          <p:cNvSpPr>
            <a:spLocks noGrp="1"/>
          </p:cNvSpPr>
          <p:nvPr>
            <p:ph type="pic" sz="quarter" idx="28"/>
          </p:nvPr>
        </p:nvSpPr>
        <p:spPr>
          <a:xfrm>
            <a:off x="2243860" y="4798061"/>
            <a:ext cx="1497037" cy="726873"/>
          </a:xfrm>
          <a:solidFill>
            <a:schemeClr val="bg1">
              <a:lumMod val="95000"/>
            </a:schemeClr>
          </a:solidFill>
        </p:spPr>
        <p:txBody>
          <a:bodyPr anchor="ctr">
            <a:normAutofit/>
          </a:bodyPr>
          <a:lstStyle>
            <a:lvl1pPr algn="ctr">
              <a:defRPr sz="1000"/>
            </a:lvl1pPr>
          </a:lstStyle>
          <a:p>
            <a:endParaRPr lang="en-US">
              <a:latin typeface="Arial" panose="020B0604020202020204" pitchFamily="34" charset="0"/>
            </a:endParaRPr>
          </a:p>
        </p:txBody>
      </p:sp>
      <p:sp>
        <p:nvSpPr>
          <p:cNvPr id="57" name="Picture Placeholder 6">
            <a:extLst>
              <a:ext uri="{FF2B5EF4-FFF2-40B4-BE49-F238E27FC236}">
                <a16:creationId xmlns:a16="http://schemas.microsoft.com/office/drawing/2014/main" id="{DAEE4DFE-33C5-7BB4-D62B-D532C74C2B92}"/>
              </a:ext>
            </a:extLst>
          </p:cNvPr>
          <p:cNvSpPr>
            <a:spLocks noGrp="1"/>
          </p:cNvSpPr>
          <p:nvPr>
            <p:ph type="pic" sz="quarter" idx="29"/>
          </p:nvPr>
        </p:nvSpPr>
        <p:spPr>
          <a:xfrm>
            <a:off x="4099209" y="4798061"/>
            <a:ext cx="1497047" cy="726873"/>
          </a:xfrm>
          <a:solidFill>
            <a:schemeClr val="bg1">
              <a:lumMod val="95000"/>
            </a:schemeClr>
          </a:solidFill>
        </p:spPr>
        <p:txBody>
          <a:bodyPr anchor="ctr">
            <a:normAutofit/>
          </a:bodyPr>
          <a:lstStyle>
            <a:lvl1pPr algn="ctr">
              <a:defRPr sz="1000"/>
            </a:lvl1pPr>
          </a:lstStyle>
          <a:p>
            <a:endParaRPr lang="en-US">
              <a:latin typeface="Arial" panose="020B0604020202020204" pitchFamily="34" charset="0"/>
            </a:endParaRPr>
          </a:p>
        </p:txBody>
      </p:sp>
      <p:sp>
        <p:nvSpPr>
          <p:cNvPr id="58" name="Picture Placeholder 6">
            <a:extLst>
              <a:ext uri="{FF2B5EF4-FFF2-40B4-BE49-F238E27FC236}">
                <a16:creationId xmlns:a16="http://schemas.microsoft.com/office/drawing/2014/main" id="{3999E093-4DFA-CCD9-C6AA-9DC85BB59DEE}"/>
              </a:ext>
            </a:extLst>
          </p:cNvPr>
          <p:cNvSpPr>
            <a:spLocks noGrp="1"/>
          </p:cNvSpPr>
          <p:nvPr>
            <p:ph type="pic" sz="quarter" idx="30"/>
          </p:nvPr>
        </p:nvSpPr>
        <p:spPr>
          <a:xfrm>
            <a:off x="5954563" y="4798061"/>
            <a:ext cx="1497047" cy="726873"/>
          </a:xfrm>
          <a:solidFill>
            <a:schemeClr val="bg1">
              <a:lumMod val="95000"/>
            </a:schemeClr>
          </a:solidFill>
        </p:spPr>
        <p:txBody>
          <a:bodyPr anchor="ctr">
            <a:normAutofit/>
          </a:bodyPr>
          <a:lstStyle>
            <a:lvl1pPr algn="ctr">
              <a:defRPr sz="1000"/>
            </a:lvl1pPr>
          </a:lstStyle>
          <a:p>
            <a:endParaRPr lang="en-US">
              <a:latin typeface="Arial" panose="020B0604020202020204" pitchFamily="34" charset="0"/>
            </a:endParaRPr>
          </a:p>
        </p:txBody>
      </p:sp>
      <p:sp>
        <p:nvSpPr>
          <p:cNvPr id="59" name="Picture Placeholder 6">
            <a:extLst>
              <a:ext uri="{FF2B5EF4-FFF2-40B4-BE49-F238E27FC236}">
                <a16:creationId xmlns:a16="http://schemas.microsoft.com/office/drawing/2014/main" id="{4CF066C8-2458-651D-8956-2B95D7AC52F3}"/>
              </a:ext>
            </a:extLst>
          </p:cNvPr>
          <p:cNvSpPr>
            <a:spLocks noGrp="1"/>
          </p:cNvSpPr>
          <p:nvPr>
            <p:ph type="pic" sz="quarter" idx="31"/>
          </p:nvPr>
        </p:nvSpPr>
        <p:spPr>
          <a:xfrm>
            <a:off x="7809915" y="4798061"/>
            <a:ext cx="1497047" cy="726873"/>
          </a:xfrm>
          <a:solidFill>
            <a:schemeClr val="bg1">
              <a:lumMod val="95000"/>
            </a:schemeClr>
          </a:solidFill>
        </p:spPr>
        <p:txBody>
          <a:bodyPr anchor="ctr">
            <a:normAutofit/>
          </a:bodyPr>
          <a:lstStyle>
            <a:lvl1pPr algn="ctr">
              <a:defRPr sz="1000"/>
            </a:lvl1pPr>
          </a:lstStyle>
          <a:p>
            <a:endParaRPr lang="en-US">
              <a:latin typeface="Arial" panose="020B0604020202020204" pitchFamily="34" charset="0"/>
            </a:endParaRPr>
          </a:p>
        </p:txBody>
      </p:sp>
      <p:sp>
        <p:nvSpPr>
          <p:cNvPr id="50" name="Picture Placeholder 6">
            <a:extLst>
              <a:ext uri="{FF2B5EF4-FFF2-40B4-BE49-F238E27FC236}">
                <a16:creationId xmlns:a16="http://schemas.microsoft.com/office/drawing/2014/main" id="{C427E5AA-09B9-BDA4-0DC8-5FE35D99E2EF}"/>
              </a:ext>
            </a:extLst>
          </p:cNvPr>
          <p:cNvSpPr>
            <a:spLocks noGrp="1"/>
          </p:cNvSpPr>
          <p:nvPr>
            <p:ph type="pic" sz="quarter" idx="22"/>
          </p:nvPr>
        </p:nvSpPr>
        <p:spPr>
          <a:xfrm>
            <a:off x="388508" y="3674004"/>
            <a:ext cx="1497037" cy="726873"/>
          </a:xfrm>
          <a:solidFill>
            <a:schemeClr val="bg1">
              <a:lumMod val="95000"/>
            </a:schemeClr>
          </a:solidFill>
        </p:spPr>
        <p:txBody>
          <a:bodyPr anchor="ctr">
            <a:normAutofit/>
          </a:bodyPr>
          <a:lstStyle>
            <a:lvl1pPr algn="ctr">
              <a:defRPr sz="1000"/>
            </a:lvl1pPr>
          </a:lstStyle>
          <a:p>
            <a:endParaRPr lang="en-US">
              <a:latin typeface="Arial" panose="020B0604020202020204" pitchFamily="34" charset="0"/>
            </a:endParaRPr>
          </a:p>
        </p:txBody>
      </p:sp>
      <p:sp>
        <p:nvSpPr>
          <p:cNvPr id="51" name="Picture Placeholder 6">
            <a:extLst>
              <a:ext uri="{FF2B5EF4-FFF2-40B4-BE49-F238E27FC236}">
                <a16:creationId xmlns:a16="http://schemas.microsoft.com/office/drawing/2014/main" id="{8618CC02-E5F0-F895-A625-1049D6CD351F}"/>
              </a:ext>
            </a:extLst>
          </p:cNvPr>
          <p:cNvSpPr>
            <a:spLocks noGrp="1"/>
          </p:cNvSpPr>
          <p:nvPr>
            <p:ph type="pic" sz="quarter" idx="23"/>
          </p:nvPr>
        </p:nvSpPr>
        <p:spPr>
          <a:xfrm>
            <a:off x="2243860" y="3674004"/>
            <a:ext cx="1497037" cy="726873"/>
          </a:xfrm>
          <a:solidFill>
            <a:schemeClr val="bg1">
              <a:lumMod val="95000"/>
            </a:schemeClr>
          </a:solidFill>
        </p:spPr>
        <p:txBody>
          <a:bodyPr anchor="ctr">
            <a:normAutofit/>
          </a:bodyPr>
          <a:lstStyle>
            <a:lvl1pPr algn="ctr">
              <a:defRPr sz="1000"/>
            </a:lvl1pPr>
          </a:lstStyle>
          <a:p>
            <a:endParaRPr lang="en-US">
              <a:latin typeface="Arial" panose="020B0604020202020204" pitchFamily="34" charset="0"/>
            </a:endParaRPr>
          </a:p>
        </p:txBody>
      </p:sp>
      <p:sp>
        <p:nvSpPr>
          <p:cNvPr id="52" name="Picture Placeholder 6">
            <a:extLst>
              <a:ext uri="{FF2B5EF4-FFF2-40B4-BE49-F238E27FC236}">
                <a16:creationId xmlns:a16="http://schemas.microsoft.com/office/drawing/2014/main" id="{A2C0D6D7-39A9-5F69-F967-196FA067BAB2}"/>
              </a:ext>
            </a:extLst>
          </p:cNvPr>
          <p:cNvSpPr>
            <a:spLocks noGrp="1"/>
          </p:cNvSpPr>
          <p:nvPr>
            <p:ph type="pic" sz="quarter" idx="24"/>
          </p:nvPr>
        </p:nvSpPr>
        <p:spPr>
          <a:xfrm>
            <a:off x="4099209" y="3674004"/>
            <a:ext cx="1497047" cy="726873"/>
          </a:xfrm>
          <a:solidFill>
            <a:schemeClr val="bg1">
              <a:lumMod val="95000"/>
            </a:schemeClr>
          </a:solidFill>
        </p:spPr>
        <p:txBody>
          <a:bodyPr anchor="ctr">
            <a:normAutofit/>
          </a:bodyPr>
          <a:lstStyle>
            <a:lvl1pPr algn="ctr">
              <a:defRPr sz="1000"/>
            </a:lvl1pPr>
          </a:lstStyle>
          <a:p>
            <a:endParaRPr lang="en-US">
              <a:latin typeface="Arial" panose="020B0604020202020204" pitchFamily="34" charset="0"/>
            </a:endParaRPr>
          </a:p>
        </p:txBody>
      </p:sp>
      <p:sp>
        <p:nvSpPr>
          <p:cNvPr id="53" name="Picture Placeholder 6">
            <a:extLst>
              <a:ext uri="{FF2B5EF4-FFF2-40B4-BE49-F238E27FC236}">
                <a16:creationId xmlns:a16="http://schemas.microsoft.com/office/drawing/2014/main" id="{31C889D0-8EC9-F354-4437-BA743157D84F}"/>
              </a:ext>
            </a:extLst>
          </p:cNvPr>
          <p:cNvSpPr>
            <a:spLocks noGrp="1"/>
          </p:cNvSpPr>
          <p:nvPr>
            <p:ph type="pic" sz="quarter" idx="25"/>
          </p:nvPr>
        </p:nvSpPr>
        <p:spPr>
          <a:xfrm>
            <a:off x="5954563" y="3674004"/>
            <a:ext cx="1497047" cy="726873"/>
          </a:xfrm>
          <a:solidFill>
            <a:schemeClr val="bg1">
              <a:lumMod val="95000"/>
            </a:schemeClr>
          </a:solidFill>
        </p:spPr>
        <p:txBody>
          <a:bodyPr anchor="ctr">
            <a:normAutofit/>
          </a:bodyPr>
          <a:lstStyle>
            <a:lvl1pPr algn="ctr">
              <a:defRPr sz="1000"/>
            </a:lvl1pPr>
          </a:lstStyle>
          <a:p>
            <a:endParaRPr lang="en-US">
              <a:latin typeface="Arial" panose="020B0604020202020204" pitchFamily="34" charset="0"/>
            </a:endParaRPr>
          </a:p>
        </p:txBody>
      </p:sp>
      <p:sp>
        <p:nvSpPr>
          <p:cNvPr id="54" name="Picture Placeholder 6">
            <a:extLst>
              <a:ext uri="{FF2B5EF4-FFF2-40B4-BE49-F238E27FC236}">
                <a16:creationId xmlns:a16="http://schemas.microsoft.com/office/drawing/2014/main" id="{5288D747-512B-B2F7-CF90-7DFFB4D25F74}"/>
              </a:ext>
            </a:extLst>
          </p:cNvPr>
          <p:cNvSpPr>
            <a:spLocks noGrp="1"/>
          </p:cNvSpPr>
          <p:nvPr>
            <p:ph type="pic" sz="quarter" idx="26"/>
          </p:nvPr>
        </p:nvSpPr>
        <p:spPr>
          <a:xfrm>
            <a:off x="7809915" y="3674004"/>
            <a:ext cx="1497047" cy="726873"/>
          </a:xfrm>
          <a:solidFill>
            <a:schemeClr val="bg1">
              <a:lumMod val="95000"/>
            </a:schemeClr>
          </a:solidFill>
        </p:spPr>
        <p:txBody>
          <a:bodyPr anchor="ctr">
            <a:normAutofit/>
          </a:bodyPr>
          <a:lstStyle>
            <a:lvl1pPr algn="ctr">
              <a:defRPr sz="1000"/>
            </a:lvl1pPr>
          </a:lstStyle>
          <a:p>
            <a:endParaRPr lang="en-US">
              <a:latin typeface="Arial" panose="020B0604020202020204" pitchFamily="34" charset="0"/>
            </a:endParaRPr>
          </a:p>
        </p:txBody>
      </p:sp>
      <p:sp>
        <p:nvSpPr>
          <p:cNvPr id="43" name="Picture Placeholder 6">
            <a:extLst>
              <a:ext uri="{FF2B5EF4-FFF2-40B4-BE49-F238E27FC236}">
                <a16:creationId xmlns:a16="http://schemas.microsoft.com/office/drawing/2014/main" id="{6C913985-02FA-9E9C-2990-45957F75D2FD}"/>
              </a:ext>
            </a:extLst>
          </p:cNvPr>
          <p:cNvSpPr>
            <a:spLocks noGrp="1"/>
          </p:cNvSpPr>
          <p:nvPr>
            <p:ph type="pic" sz="quarter" idx="17"/>
          </p:nvPr>
        </p:nvSpPr>
        <p:spPr>
          <a:xfrm>
            <a:off x="388508" y="2549945"/>
            <a:ext cx="1497037" cy="726873"/>
          </a:xfrm>
          <a:solidFill>
            <a:schemeClr val="bg1">
              <a:lumMod val="95000"/>
            </a:schemeClr>
          </a:solidFill>
        </p:spPr>
        <p:txBody>
          <a:bodyPr anchor="ctr">
            <a:normAutofit/>
          </a:bodyPr>
          <a:lstStyle>
            <a:lvl1pPr algn="ctr">
              <a:defRPr sz="1000"/>
            </a:lvl1pPr>
          </a:lstStyle>
          <a:p>
            <a:endParaRPr lang="en-US">
              <a:latin typeface="Arial" panose="020B0604020202020204" pitchFamily="34" charset="0"/>
            </a:endParaRPr>
          </a:p>
        </p:txBody>
      </p:sp>
      <p:sp>
        <p:nvSpPr>
          <p:cNvPr id="44" name="Picture Placeholder 6">
            <a:extLst>
              <a:ext uri="{FF2B5EF4-FFF2-40B4-BE49-F238E27FC236}">
                <a16:creationId xmlns:a16="http://schemas.microsoft.com/office/drawing/2014/main" id="{9BDF7AC4-9634-C332-C9A9-6B921113E65D}"/>
              </a:ext>
            </a:extLst>
          </p:cNvPr>
          <p:cNvSpPr>
            <a:spLocks noGrp="1"/>
          </p:cNvSpPr>
          <p:nvPr>
            <p:ph type="pic" sz="quarter" idx="18"/>
          </p:nvPr>
        </p:nvSpPr>
        <p:spPr>
          <a:xfrm>
            <a:off x="2243860" y="2549945"/>
            <a:ext cx="1497037" cy="726873"/>
          </a:xfrm>
          <a:solidFill>
            <a:schemeClr val="bg1">
              <a:lumMod val="95000"/>
            </a:schemeClr>
          </a:solidFill>
        </p:spPr>
        <p:txBody>
          <a:bodyPr anchor="ctr">
            <a:normAutofit/>
          </a:bodyPr>
          <a:lstStyle>
            <a:lvl1pPr algn="ctr">
              <a:defRPr sz="1000"/>
            </a:lvl1pPr>
          </a:lstStyle>
          <a:p>
            <a:endParaRPr lang="en-US">
              <a:latin typeface="Arial" panose="020B0604020202020204" pitchFamily="34" charset="0"/>
            </a:endParaRPr>
          </a:p>
        </p:txBody>
      </p:sp>
      <p:sp>
        <p:nvSpPr>
          <p:cNvPr id="45" name="Picture Placeholder 6">
            <a:extLst>
              <a:ext uri="{FF2B5EF4-FFF2-40B4-BE49-F238E27FC236}">
                <a16:creationId xmlns:a16="http://schemas.microsoft.com/office/drawing/2014/main" id="{6E03FED5-CB4C-3A49-F2FE-DEDBD727ABC6}"/>
              </a:ext>
            </a:extLst>
          </p:cNvPr>
          <p:cNvSpPr>
            <a:spLocks noGrp="1"/>
          </p:cNvSpPr>
          <p:nvPr>
            <p:ph type="pic" sz="quarter" idx="19"/>
          </p:nvPr>
        </p:nvSpPr>
        <p:spPr>
          <a:xfrm>
            <a:off x="4099209" y="2549945"/>
            <a:ext cx="1497047" cy="726873"/>
          </a:xfrm>
          <a:solidFill>
            <a:schemeClr val="bg1">
              <a:lumMod val="95000"/>
            </a:schemeClr>
          </a:solidFill>
        </p:spPr>
        <p:txBody>
          <a:bodyPr anchor="ctr">
            <a:normAutofit/>
          </a:bodyPr>
          <a:lstStyle>
            <a:lvl1pPr algn="ctr">
              <a:defRPr sz="1000"/>
            </a:lvl1pPr>
          </a:lstStyle>
          <a:p>
            <a:endParaRPr lang="en-US">
              <a:latin typeface="Arial" panose="020B0604020202020204" pitchFamily="34" charset="0"/>
            </a:endParaRPr>
          </a:p>
        </p:txBody>
      </p:sp>
      <p:sp>
        <p:nvSpPr>
          <p:cNvPr id="46" name="Picture Placeholder 6">
            <a:extLst>
              <a:ext uri="{FF2B5EF4-FFF2-40B4-BE49-F238E27FC236}">
                <a16:creationId xmlns:a16="http://schemas.microsoft.com/office/drawing/2014/main" id="{8885671D-DE0A-934E-2C93-2688A2A6C660}"/>
              </a:ext>
            </a:extLst>
          </p:cNvPr>
          <p:cNvSpPr>
            <a:spLocks noGrp="1"/>
          </p:cNvSpPr>
          <p:nvPr>
            <p:ph type="pic" sz="quarter" idx="20"/>
          </p:nvPr>
        </p:nvSpPr>
        <p:spPr>
          <a:xfrm>
            <a:off x="5954563" y="2549945"/>
            <a:ext cx="1497047" cy="726873"/>
          </a:xfrm>
          <a:solidFill>
            <a:schemeClr val="bg1">
              <a:lumMod val="95000"/>
            </a:schemeClr>
          </a:solidFill>
        </p:spPr>
        <p:txBody>
          <a:bodyPr anchor="ctr">
            <a:normAutofit/>
          </a:bodyPr>
          <a:lstStyle>
            <a:lvl1pPr algn="ctr">
              <a:defRPr sz="1000"/>
            </a:lvl1pPr>
          </a:lstStyle>
          <a:p>
            <a:endParaRPr lang="en-US">
              <a:latin typeface="Arial" panose="020B0604020202020204" pitchFamily="34" charset="0"/>
            </a:endParaRPr>
          </a:p>
        </p:txBody>
      </p:sp>
      <p:sp>
        <p:nvSpPr>
          <p:cNvPr id="47" name="Picture Placeholder 6">
            <a:extLst>
              <a:ext uri="{FF2B5EF4-FFF2-40B4-BE49-F238E27FC236}">
                <a16:creationId xmlns:a16="http://schemas.microsoft.com/office/drawing/2014/main" id="{8E38ED20-0C21-7F3B-6FDD-A28480528329}"/>
              </a:ext>
            </a:extLst>
          </p:cNvPr>
          <p:cNvSpPr>
            <a:spLocks noGrp="1"/>
          </p:cNvSpPr>
          <p:nvPr>
            <p:ph type="pic" sz="quarter" idx="21"/>
          </p:nvPr>
        </p:nvSpPr>
        <p:spPr>
          <a:xfrm>
            <a:off x="7809915" y="2549945"/>
            <a:ext cx="1497047" cy="726873"/>
          </a:xfrm>
          <a:solidFill>
            <a:schemeClr val="bg1">
              <a:lumMod val="95000"/>
            </a:schemeClr>
          </a:solidFill>
        </p:spPr>
        <p:txBody>
          <a:bodyPr anchor="ctr">
            <a:normAutofit/>
          </a:bodyPr>
          <a:lstStyle>
            <a:lvl1pPr algn="ctr">
              <a:defRPr sz="1000"/>
            </a:lvl1pPr>
          </a:lstStyle>
          <a:p>
            <a:endParaRPr lang="en-US">
              <a:latin typeface="Arial" panose="020B0604020202020204" pitchFamily="34" charset="0"/>
            </a:endParaRPr>
          </a:p>
        </p:txBody>
      </p:sp>
      <p:sp>
        <p:nvSpPr>
          <p:cNvPr id="15" name="Rectangle 14">
            <a:extLst>
              <a:ext uri="{FF2B5EF4-FFF2-40B4-BE49-F238E27FC236}">
                <a16:creationId xmlns:a16="http://schemas.microsoft.com/office/drawing/2014/main" id="{8DD9E2AC-F4FA-5B09-FF1B-572B20750BFB}"/>
              </a:ext>
            </a:extLst>
          </p:cNvPr>
          <p:cNvSpPr/>
          <p:nvPr userDrawn="1"/>
        </p:nvSpPr>
        <p:spPr>
          <a:xfrm>
            <a:off x="9759636" y="0"/>
            <a:ext cx="2432364"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sym typeface="Arial" panose="020B0604020202020204" pitchFamily="34" charset="0"/>
            </a:endParaRPr>
          </a:p>
        </p:txBody>
      </p:sp>
      <p:sp>
        <p:nvSpPr>
          <p:cNvPr id="2" name="Title 1">
            <a:extLst>
              <a:ext uri="{FF2B5EF4-FFF2-40B4-BE49-F238E27FC236}">
                <a16:creationId xmlns:a16="http://schemas.microsoft.com/office/drawing/2014/main" id="{D9373581-6CF9-18A0-D456-C7DCD4247CA3}"/>
              </a:ext>
            </a:extLst>
          </p:cNvPr>
          <p:cNvSpPr>
            <a:spLocks noGrp="1"/>
          </p:cNvSpPr>
          <p:nvPr>
            <p:ph type="title"/>
          </p:nvPr>
        </p:nvSpPr>
        <p:spPr>
          <a:xfrm>
            <a:off x="388508" y="186704"/>
            <a:ext cx="8918454" cy="557366"/>
          </a:xfrm>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endParaRPr lang="en-PH"/>
          </a:p>
        </p:txBody>
      </p:sp>
      <p:sp>
        <p:nvSpPr>
          <p:cNvPr id="4" name="Footer Placeholder 3">
            <a:extLst>
              <a:ext uri="{FF2B5EF4-FFF2-40B4-BE49-F238E27FC236}">
                <a16:creationId xmlns:a16="http://schemas.microsoft.com/office/drawing/2014/main" id="{68A92490-D012-BE90-CE07-DBA40EF96071}"/>
              </a:ext>
            </a:extLst>
          </p:cNvPr>
          <p:cNvSpPr>
            <a:spLocks noGrp="1"/>
          </p:cNvSpPr>
          <p:nvPr>
            <p:ph type="ftr" sz="quarter" idx="11"/>
          </p:nvPr>
        </p:nvSpPr>
        <p:spPr>
          <a:xfrm>
            <a:off x="390525" y="5809556"/>
            <a:ext cx="8916437" cy="365125"/>
          </a:xfrm>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To add a footer: Insert tab &gt; Header &amp; Footer &gt; Select Footer &gt; Apply</a:t>
            </a:r>
          </a:p>
        </p:txBody>
      </p:sp>
      <p:sp>
        <p:nvSpPr>
          <p:cNvPr id="7" name="Picture Placeholder 6">
            <a:extLst>
              <a:ext uri="{FF2B5EF4-FFF2-40B4-BE49-F238E27FC236}">
                <a16:creationId xmlns:a16="http://schemas.microsoft.com/office/drawing/2014/main" id="{5DD77CAA-5855-7050-06B5-B8C0B21AF368}"/>
              </a:ext>
            </a:extLst>
          </p:cNvPr>
          <p:cNvSpPr>
            <a:spLocks noGrp="1"/>
          </p:cNvSpPr>
          <p:nvPr>
            <p:ph type="pic" sz="quarter" idx="12"/>
          </p:nvPr>
        </p:nvSpPr>
        <p:spPr>
          <a:xfrm>
            <a:off x="388508" y="1425886"/>
            <a:ext cx="1497037" cy="726873"/>
          </a:xfrm>
          <a:solidFill>
            <a:schemeClr val="bg1">
              <a:lumMod val="95000"/>
            </a:schemeClr>
          </a:solidFill>
        </p:spPr>
        <p:txBody>
          <a:bodyPr anchor="ctr">
            <a:normAutofit/>
          </a:bodyPr>
          <a:lstStyle>
            <a:lvl1pPr algn="ctr">
              <a:defRPr sz="1000"/>
            </a:lvl1pPr>
          </a:lstStyle>
          <a:p>
            <a:endParaRPr lang="en-US">
              <a:latin typeface="Arial" panose="020B0604020202020204" pitchFamily="34" charset="0"/>
            </a:endParaRPr>
          </a:p>
        </p:txBody>
      </p:sp>
      <p:cxnSp>
        <p:nvCxnSpPr>
          <p:cNvPr id="9" name="Straight Connector 8">
            <a:extLst>
              <a:ext uri="{FF2B5EF4-FFF2-40B4-BE49-F238E27FC236}">
                <a16:creationId xmlns:a16="http://schemas.microsoft.com/office/drawing/2014/main" id="{A127A370-FBCC-15D5-A457-6003593EE94A}"/>
              </a:ext>
            </a:extLst>
          </p:cNvPr>
          <p:cNvCxnSpPr>
            <a:cxnSpLocks/>
          </p:cNvCxnSpPr>
          <p:nvPr userDrawn="1"/>
        </p:nvCxnSpPr>
        <p:spPr>
          <a:xfrm>
            <a:off x="0" y="1028700"/>
            <a:ext cx="9306962"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Picture Placeholder 6">
            <a:extLst>
              <a:ext uri="{FF2B5EF4-FFF2-40B4-BE49-F238E27FC236}">
                <a16:creationId xmlns:a16="http://schemas.microsoft.com/office/drawing/2014/main" id="{B3B6A75E-23B3-0579-C278-A62833DB89B3}"/>
              </a:ext>
            </a:extLst>
          </p:cNvPr>
          <p:cNvSpPr>
            <a:spLocks noGrp="1"/>
          </p:cNvSpPr>
          <p:nvPr>
            <p:ph type="pic" sz="quarter" idx="13"/>
          </p:nvPr>
        </p:nvSpPr>
        <p:spPr>
          <a:xfrm>
            <a:off x="2243860" y="1425886"/>
            <a:ext cx="1497037" cy="726873"/>
          </a:xfrm>
          <a:solidFill>
            <a:schemeClr val="bg1">
              <a:lumMod val="95000"/>
            </a:schemeClr>
          </a:solidFill>
        </p:spPr>
        <p:txBody>
          <a:bodyPr anchor="ctr">
            <a:normAutofit/>
          </a:bodyPr>
          <a:lstStyle>
            <a:lvl1pPr algn="ctr">
              <a:defRPr sz="1000"/>
            </a:lvl1pPr>
          </a:lstStyle>
          <a:p>
            <a:endParaRPr lang="en-US">
              <a:latin typeface="Arial" panose="020B0604020202020204" pitchFamily="34" charset="0"/>
            </a:endParaRPr>
          </a:p>
        </p:txBody>
      </p:sp>
      <p:sp>
        <p:nvSpPr>
          <p:cNvPr id="11" name="Picture Placeholder 6">
            <a:extLst>
              <a:ext uri="{FF2B5EF4-FFF2-40B4-BE49-F238E27FC236}">
                <a16:creationId xmlns:a16="http://schemas.microsoft.com/office/drawing/2014/main" id="{4C3622A1-D841-94D7-7987-1BA47E076CE3}"/>
              </a:ext>
            </a:extLst>
          </p:cNvPr>
          <p:cNvSpPr>
            <a:spLocks noGrp="1"/>
          </p:cNvSpPr>
          <p:nvPr>
            <p:ph type="pic" sz="quarter" idx="14"/>
          </p:nvPr>
        </p:nvSpPr>
        <p:spPr>
          <a:xfrm>
            <a:off x="4099209" y="1425886"/>
            <a:ext cx="1497047" cy="726873"/>
          </a:xfrm>
          <a:solidFill>
            <a:schemeClr val="bg1">
              <a:lumMod val="95000"/>
            </a:schemeClr>
          </a:solidFill>
        </p:spPr>
        <p:txBody>
          <a:bodyPr anchor="ctr">
            <a:normAutofit/>
          </a:bodyPr>
          <a:lstStyle>
            <a:lvl1pPr algn="ctr">
              <a:defRPr sz="1000"/>
            </a:lvl1pPr>
          </a:lstStyle>
          <a:p>
            <a:endParaRPr lang="en-US">
              <a:latin typeface="Arial" panose="020B0604020202020204" pitchFamily="34" charset="0"/>
            </a:endParaRPr>
          </a:p>
        </p:txBody>
      </p:sp>
      <p:sp>
        <p:nvSpPr>
          <p:cNvPr id="12" name="Picture Placeholder 6">
            <a:extLst>
              <a:ext uri="{FF2B5EF4-FFF2-40B4-BE49-F238E27FC236}">
                <a16:creationId xmlns:a16="http://schemas.microsoft.com/office/drawing/2014/main" id="{213EA561-E5A3-35CF-40E1-E76EC83504DE}"/>
              </a:ext>
            </a:extLst>
          </p:cNvPr>
          <p:cNvSpPr>
            <a:spLocks noGrp="1"/>
          </p:cNvSpPr>
          <p:nvPr>
            <p:ph type="pic" sz="quarter" idx="15"/>
          </p:nvPr>
        </p:nvSpPr>
        <p:spPr>
          <a:xfrm>
            <a:off x="5954563" y="1425886"/>
            <a:ext cx="1497047" cy="726873"/>
          </a:xfrm>
          <a:solidFill>
            <a:schemeClr val="bg1">
              <a:lumMod val="95000"/>
            </a:schemeClr>
          </a:solidFill>
        </p:spPr>
        <p:txBody>
          <a:bodyPr anchor="ctr">
            <a:normAutofit/>
          </a:bodyPr>
          <a:lstStyle>
            <a:lvl1pPr algn="ctr">
              <a:defRPr sz="1000"/>
            </a:lvl1pPr>
          </a:lstStyle>
          <a:p>
            <a:endParaRPr lang="en-US">
              <a:latin typeface="Arial" panose="020B0604020202020204" pitchFamily="34" charset="0"/>
            </a:endParaRPr>
          </a:p>
        </p:txBody>
      </p:sp>
      <p:sp>
        <p:nvSpPr>
          <p:cNvPr id="13" name="Picture Placeholder 6">
            <a:extLst>
              <a:ext uri="{FF2B5EF4-FFF2-40B4-BE49-F238E27FC236}">
                <a16:creationId xmlns:a16="http://schemas.microsoft.com/office/drawing/2014/main" id="{43BB8121-8530-5AF8-0AE6-DED873EB8150}"/>
              </a:ext>
            </a:extLst>
          </p:cNvPr>
          <p:cNvSpPr>
            <a:spLocks noGrp="1"/>
          </p:cNvSpPr>
          <p:nvPr>
            <p:ph type="pic" sz="quarter" idx="16"/>
          </p:nvPr>
        </p:nvSpPr>
        <p:spPr>
          <a:xfrm>
            <a:off x="7809915" y="1425886"/>
            <a:ext cx="1497047" cy="726873"/>
          </a:xfrm>
          <a:solidFill>
            <a:schemeClr val="bg1">
              <a:lumMod val="95000"/>
            </a:schemeClr>
          </a:solidFill>
        </p:spPr>
        <p:txBody>
          <a:bodyPr anchor="ctr">
            <a:normAutofit/>
          </a:bodyPr>
          <a:lstStyle>
            <a:lvl1pPr algn="ctr">
              <a:defRPr sz="1000"/>
            </a:lvl1pPr>
          </a:lstStyle>
          <a:p>
            <a:endParaRPr lang="en-US">
              <a:latin typeface="Arial" panose="020B0604020202020204" pitchFamily="34" charset="0"/>
            </a:endParaRPr>
          </a:p>
        </p:txBody>
      </p:sp>
      <p:sp>
        <p:nvSpPr>
          <p:cNvPr id="8" name="Slide Number Placeholder 5">
            <a:extLst>
              <a:ext uri="{FF2B5EF4-FFF2-40B4-BE49-F238E27FC236}">
                <a16:creationId xmlns:a16="http://schemas.microsoft.com/office/drawing/2014/main" id="{20E3CE69-724D-74BA-511D-CF7E086B63AE}"/>
              </a:ext>
            </a:extLst>
          </p:cNvPr>
          <p:cNvSpPr>
            <a:spLocks noGrp="1"/>
          </p:cNvSpPr>
          <p:nvPr>
            <p:ph type="sldNum" sz="quarter" idx="4"/>
          </p:nvPr>
        </p:nvSpPr>
        <p:spPr>
          <a:xfrm>
            <a:off x="11475537" y="6422716"/>
            <a:ext cx="330231" cy="203476"/>
          </a:xfrm>
          <a:prstGeom prst="rect">
            <a:avLst/>
          </a:prstGeom>
        </p:spPr>
        <p:txBody>
          <a:bodyPr vert="horz" lIns="0" tIns="0" rIns="0" bIns="0" rtlCol="0" anchor="ctr"/>
          <a:lstStyle>
            <a:lvl1pPr algn="r">
              <a:defRPr sz="1000" b="1">
                <a:solidFill>
                  <a:schemeClr val="bg1"/>
                </a:solidFill>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14" name="Rectangle 13">
            <a:extLst>
              <a:ext uri="{FF2B5EF4-FFF2-40B4-BE49-F238E27FC236}">
                <a16:creationId xmlns:a16="http://schemas.microsoft.com/office/drawing/2014/main" id="{F10196FE-A222-782E-DF52-AAE83CB27081}"/>
              </a:ext>
            </a:extLst>
          </p:cNvPr>
          <p:cNvSpPr/>
          <p:nvPr userDrawn="1"/>
        </p:nvSpPr>
        <p:spPr>
          <a:xfrm>
            <a:off x="9930685" y="6471952"/>
            <a:ext cx="1428276" cy="123111"/>
          </a:xfrm>
          <a:prstGeom prst="rect">
            <a:avLst/>
          </a:prstGeom>
        </p:spPr>
        <p:txBody>
          <a:bodyPr wrap="none" lIns="0" tIns="0" rIns="0" bIns="0" anchor="ctr">
            <a:spAutoFit/>
          </a:bodyPr>
          <a:lstStyle/>
          <a:p>
            <a:pPr marL="0" marR="0" lvl="0" indent="0" algn="r" defTabSz="457189" rtl="0" eaLnBrk="1" fontAlgn="auto" latinLnBrk="0" hangingPunct="1">
              <a:lnSpc>
                <a:spcPct val="100000"/>
              </a:lnSpc>
              <a:spcBef>
                <a:spcPts val="0"/>
              </a:spcBef>
              <a:spcAft>
                <a:spcPts val="0"/>
              </a:spcAft>
              <a:buClrTx/>
              <a:buSzTx/>
              <a:buFontTx/>
              <a:buNone/>
              <a:tabLst/>
              <a:defRPr/>
            </a:pPr>
            <a:r>
              <a:rPr lang="en-US" sz="800">
                <a:solidFill>
                  <a:schemeClr val="bg1"/>
                </a:solidFill>
                <a:latin typeface="Arial" panose="020B0604020202020204" pitchFamily="34" charset="0"/>
                <a:cs typeface="Arial" panose="020B0604020202020204" pitchFamily="34" charset="0"/>
                <a:sym typeface="Arial" panose="020B0604020202020204" pitchFamily="34" charset="0"/>
              </a:rPr>
              <a:t>Confidential. Property of Vertiv.</a:t>
            </a:r>
          </a:p>
        </p:txBody>
      </p:sp>
    </p:spTree>
    <p:extLst>
      <p:ext uri="{BB962C8B-B14F-4D97-AF65-F5344CB8AC3E}">
        <p14:creationId xmlns:p14="http://schemas.microsoft.com/office/powerpoint/2010/main" val="35559297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KeepItHummin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655FFC12-21F7-F805-CBA2-335507B2C12E}"/>
              </a:ext>
            </a:extLst>
          </p:cNvPr>
          <p:cNvGraphicFramePr>
            <a:graphicFrameLocks noChangeAspect="1"/>
          </p:cNvGraphicFramePr>
          <p:nvPr userDrawn="1">
            <p:custDataLst>
              <p:tags r:id="rId1"/>
            </p:custDataLst>
            <p:extLst>
              <p:ext uri="{D42A27DB-BD31-4B8C-83A1-F6EECF244321}">
                <p14:modId xmlns:p14="http://schemas.microsoft.com/office/powerpoint/2010/main" val="648006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5" name="think-cell data - do not delete" hidden="1">
                        <a:extLst>
                          <a:ext uri="{FF2B5EF4-FFF2-40B4-BE49-F238E27FC236}">
                            <a16:creationId xmlns:a16="http://schemas.microsoft.com/office/drawing/2014/main" id="{655FFC12-21F7-F805-CBA2-335507B2C12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F38EC137-71B1-FE05-52DB-E538E17DA246}"/>
              </a:ext>
            </a:extLst>
          </p:cNvPr>
          <p:cNvSpPr>
            <a:spLocks noGrp="1"/>
          </p:cNvSpPr>
          <p:nvPr>
            <p:ph type="title"/>
          </p:nvPr>
        </p:nvSpPr>
        <p:spPr>
          <a:xfrm>
            <a:off x="4441319" y="461320"/>
            <a:ext cx="7369681" cy="557366"/>
          </a:xfrm>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p>
        </p:txBody>
      </p:sp>
      <p:sp>
        <p:nvSpPr>
          <p:cNvPr id="3" name="Slide Number Placeholder 2">
            <a:extLst>
              <a:ext uri="{FF2B5EF4-FFF2-40B4-BE49-F238E27FC236}">
                <a16:creationId xmlns:a16="http://schemas.microsoft.com/office/drawing/2014/main" id="{BB89BA24-92DC-A62D-BBE3-8DB9E9423B49}"/>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12" name="Text Placeholder 11">
            <a:extLst>
              <a:ext uri="{FF2B5EF4-FFF2-40B4-BE49-F238E27FC236}">
                <a16:creationId xmlns:a16="http://schemas.microsoft.com/office/drawing/2014/main" id="{4100046B-A05F-ADEA-C170-7412BBF9D767}"/>
              </a:ext>
            </a:extLst>
          </p:cNvPr>
          <p:cNvSpPr>
            <a:spLocks noGrp="1"/>
          </p:cNvSpPr>
          <p:nvPr>
            <p:ph type="body" sz="quarter" idx="12"/>
          </p:nvPr>
        </p:nvSpPr>
        <p:spPr>
          <a:xfrm>
            <a:off x="4441319" y="1288616"/>
            <a:ext cx="7360920" cy="923330"/>
          </a:xfrm>
          <a:solidFill>
            <a:schemeClr val="bg1"/>
          </a:solidFill>
          <a:effectLst>
            <a:outerShdw dist="12700" dir="16200000" rotWithShape="0">
              <a:schemeClr val="tx1"/>
            </a:outerShdw>
          </a:effectLst>
        </p:spPr>
        <p:txBody>
          <a:bodyPr tIns="640080" anchor="b">
            <a:noAutofit/>
          </a:bodyPr>
          <a:lstStyle>
            <a:lvl1pPr algn="l">
              <a:lnSpc>
                <a:spcPct val="100000"/>
              </a:lnSpc>
              <a:defRPr sz="2000" b="1">
                <a:solidFill>
                  <a:schemeClr val="tx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Click to edit Master text styles</a:t>
            </a:r>
          </a:p>
        </p:txBody>
      </p:sp>
      <p:sp>
        <p:nvSpPr>
          <p:cNvPr id="14" name="Text Placeholder 13">
            <a:extLst>
              <a:ext uri="{FF2B5EF4-FFF2-40B4-BE49-F238E27FC236}">
                <a16:creationId xmlns:a16="http://schemas.microsoft.com/office/drawing/2014/main" id="{0896021F-8001-C027-69E2-646B3DC61D51}"/>
              </a:ext>
            </a:extLst>
          </p:cNvPr>
          <p:cNvSpPr>
            <a:spLocks noGrp="1"/>
          </p:cNvSpPr>
          <p:nvPr>
            <p:ph type="body" sz="quarter" idx="13"/>
          </p:nvPr>
        </p:nvSpPr>
        <p:spPr>
          <a:xfrm>
            <a:off x="4446438" y="2431533"/>
            <a:ext cx="7364559" cy="3383480"/>
          </a:xfrm>
        </p:spPr>
        <p:txBody>
          <a:bodyPr>
            <a:normAutofit/>
          </a:bodyPr>
          <a:lstStyle>
            <a:lvl1pPr>
              <a:lnSpc>
                <a:spcPct val="100000"/>
              </a:lnSpc>
              <a:spcBef>
                <a:spcPts val="0"/>
              </a:spcBef>
              <a:spcAft>
                <a:spcPts val="1200"/>
              </a:spcAft>
              <a:defRPr sz="1600">
                <a:latin typeface="Arial" panose="020B0604020202020204" pitchFamily="34" charset="0"/>
                <a:cs typeface="Arial" panose="020B0604020202020204" pitchFamily="34" charset="0"/>
                <a:sym typeface="Arial" panose="020B0604020202020204" pitchFamily="34" charset="0"/>
              </a:defRPr>
            </a:lvl1pPr>
            <a:lvl2pPr>
              <a:defRPr sz="1400"/>
            </a:lvl2pPr>
            <a:lvl3pPr>
              <a:defRPr sz="1200"/>
            </a:lvl3pPr>
            <a:lvl4pPr>
              <a:defRPr sz="1050"/>
            </a:lvl4pPr>
            <a:lvl5pPr>
              <a:defRPr sz="800"/>
            </a:lvl5pPr>
          </a:lstStyle>
          <a:p>
            <a:pPr lvl="0"/>
            <a:r>
              <a:rPr lang="en-US"/>
              <a:t>Click to edit Master text styles</a:t>
            </a:r>
          </a:p>
        </p:txBody>
      </p:sp>
    </p:spTree>
    <p:extLst>
      <p:ext uri="{BB962C8B-B14F-4D97-AF65-F5344CB8AC3E}">
        <p14:creationId xmlns:p14="http://schemas.microsoft.com/office/powerpoint/2010/main" val="33826431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bout">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655FFC12-21F7-F805-CBA2-335507B2C12E}"/>
              </a:ext>
            </a:extLst>
          </p:cNvPr>
          <p:cNvGraphicFramePr>
            <a:graphicFrameLocks noChangeAspect="1"/>
          </p:cNvGraphicFramePr>
          <p:nvPr userDrawn="1">
            <p:custDataLst>
              <p:tags r:id="rId1"/>
            </p:custDataLst>
            <p:extLst>
              <p:ext uri="{D42A27DB-BD31-4B8C-83A1-F6EECF244321}">
                <p14:modId xmlns:p14="http://schemas.microsoft.com/office/powerpoint/2010/main" val="648006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5" name="think-cell data - do not delete" hidden="1">
                        <a:extLst>
                          <a:ext uri="{FF2B5EF4-FFF2-40B4-BE49-F238E27FC236}">
                            <a16:creationId xmlns:a16="http://schemas.microsoft.com/office/drawing/2014/main" id="{655FFC12-21F7-F805-CBA2-335507B2C12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BB89BA24-92DC-A62D-BBE3-8DB9E9423B49}"/>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4" name="Title 3">
            <a:extLst>
              <a:ext uri="{FF2B5EF4-FFF2-40B4-BE49-F238E27FC236}">
                <a16:creationId xmlns:a16="http://schemas.microsoft.com/office/drawing/2014/main" id="{458E1F21-F2CF-05F9-BDF2-7598EFBE35EF}"/>
              </a:ext>
            </a:extLst>
          </p:cNvPr>
          <p:cNvSpPr>
            <a:spLocks noGrp="1"/>
          </p:cNvSpPr>
          <p:nvPr>
            <p:ph type="title"/>
          </p:nvPr>
        </p:nvSpPr>
        <p:spPr>
          <a:xfrm>
            <a:off x="4441319" y="461320"/>
            <a:ext cx="7369681" cy="557366"/>
          </a:xfrm>
        </p:spPr>
        <p:txBody>
          <a:bodyPr vert="horz"/>
          <a:lstStyle/>
          <a:p>
            <a:r>
              <a:rPr lang="en-US"/>
              <a:t>About Vertiv</a:t>
            </a:r>
          </a:p>
        </p:txBody>
      </p:sp>
      <p:sp>
        <p:nvSpPr>
          <p:cNvPr id="6" name="Text Placeholder 36">
            <a:extLst>
              <a:ext uri="{FF2B5EF4-FFF2-40B4-BE49-F238E27FC236}">
                <a16:creationId xmlns:a16="http://schemas.microsoft.com/office/drawing/2014/main" id="{4BC9AFEB-6B64-F504-5452-239B52E996B1}"/>
              </a:ext>
            </a:extLst>
          </p:cNvPr>
          <p:cNvSpPr>
            <a:spLocks noGrp="1" noRot="1" noMove="1" noResize="1" noEditPoints="1" noAdjustHandles="1" noChangeArrowheads="1" noChangeShapeType="1"/>
          </p:cNvSpPr>
          <p:nvPr>
            <p:ph type="body" sz="quarter" idx="13" hasCustomPrompt="1"/>
          </p:nvPr>
        </p:nvSpPr>
        <p:spPr>
          <a:xfrm>
            <a:off x="4446438" y="1326233"/>
            <a:ext cx="7364559" cy="2394467"/>
          </a:xfrm>
        </p:spPr>
        <p:txBody>
          <a:bodyPr vert="horz" lIns="0" tIns="0" rIns="0" bIns="0" rtlCol="0" anchor="t">
            <a:noAutofit/>
          </a:bodyPr>
          <a:lstStyle>
            <a:lvl1pPr>
              <a:defRPr sz="1600"/>
            </a:lvl1pPr>
          </a:lstStyle>
          <a:p>
            <a:r>
              <a:rPr lang="en-US">
                <a:latin typeface="Arial"/>
                <a:cs typeface="Arial"/>
              </a:rPr>
              <a:t>Vertiv (NYSE: VRT) brings together hardware, software, analytics and ongoing services to enable its customers’ vital applications to run continuously, perform optimally and grow with their business needs. </a:t>
            </a:r>
            <a:r>
              <a:rPr lang="en-AU">
                <a:latin typeface="Arial"/>
                <a:cs typeface="Arial"/>
              </a:rPr>
              <a:t>Vertiv solves the most important challenges facing today’s </a:t>
            </a:r>
            <a:r>
              <a:rPr lang="en-US">
                <a:latin typeface="Arial"/>
                <a:cs typeface="Arial"/>
              </a:rPr>
              <a:t>data centers, communication networks and commercial and industrial facilities </a:t>
            </a:r>
            <a:r>
              <a:rPr lang="en-AU">
                <a:latin typeface="Arial"/>
                <a:cs typeface="Arial"/>
              </a:rPr>
              <a:t>with </a:t>
            </a:r>
            <a:r>
              <a:rPr lang="en-US">
                <a:latin typeface="Arial"/>
                <a:cs typeface="Arial"/>
              </a:rPr>
              <a:t>a portfolio of power, cooling and IT infrastructure solutions and services that extends from the cloud to the edge of the network. Headquartered in Westerville, Ohio, USA, Vertiv does business in more than 130 countries.</a:t>
            </a:r>
            <a:endParaRPr lang="en-US"/>
          </a:p>
        </p:txBody>
      </p:sp>
      <p:pic>
        <p:nvPicPr>
          <p:cNvPr id="8" name="Picture 7" descr="A couple of men walking in a server room&#10;&#10;Description automatically generated">
            <a:extLst>
              <a:ext uri="{FF2B5EF4-FFF2-40B4-BE49-F238E27FC236}">
                <a16:creationId xmlns:a16="http://schemas.microsoft.com/office/drawing/2014/main" id="{D087E3D5-59C6-9E82-1414-3360D0B9A6D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16381" y="0"/>
            <a:ext cx="4002594" cy="6181575"/>
          </a:xfrm>
          <a:prstGeom prst="rect">
            <a:avLst/>
          </a:prstGeom>
        </p:spPr>
      </p:pic>
    </p:spTree>
    <p:extLst>
      <p:ext uri="{BB962C8B-B14F-4D97-AF65-F5344CB8AC3E}">
        <p14:creationId xmlns:p14="http://schemas.microsoft.com/office/powerpoint/2010/main" val="30951415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About">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49D46F7A-C097-8C76-9565-99A5FC906385}"/>
              </a:ext>
            </a:extLst>
          </p:cNvPr>
          <p:cNvGraphicFramePr>
            <a:graphicFrameLocks noChangeAspect="1"/>
          </p:cNvGraphicFramePr>
          <p:nvPr userDrawn="1">
            <p:custDataLst>
              <p:tags r:id="rId1"/>
            </p:custDataLst>
            <p:extLst>
              <p:ext uri="{D42A27DB-BD31-4B8C-83A1-F6EECF244321}">
                <p14:modId xmlns:p14="http://schemas.microsoft.com/office/powerpoint/2010/main" val="24530429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4" name="think-cell data - do not delete" hidden="1">
                        <a:extLst>
                          <a:ext uri="{FF2B5EF4-FFF2-40B4-BE49-F238E27FC236}">
                            <a16:creationId xmlns:a16="http://schemas.microsoft.com/office/drawing/2014/main" id="{49D46F7A-C097-8C76-9565-99A5FC90638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cxnSp>
        <p:nvCxnSpPr>
          <p:cNvPr id="13" name="Straight Connector 12">
            <a:extLst>
              <a:ext uri="{FF2B5EF4-FFF2-40B4-BE49-F238E27FC236}">
                <a16:creationId xmlns:a16="http://schemas.microsoft.com/office/drawing/2014/main" id="{5982140D-CEFF-BF7E-9F87-C2C6D942E60E}"/>
              </a:ext>
            </a:extLst>
          </p:cNvPr>
          <p:cNvCxnSpPr>
            <a:cxnSpLocks/>
          </p:cNvCxnSpPr>
          <p:nvPr userDrawn="1"/>
        </p:nvCxnSpPr>
        <p:spPr>
          <a:xfrm>
            <a:off x="4263887" y="3757648"/>
            <a:ext cx="753960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2" name="Text Placeholder 31">
            <a:extLst>
              <a:ext uri="{FF2B5EF4-FFF2-40B4-BE49-F238E27FC236}">
                <a16:creationId xmlns:a16="http://schemas.microsoft.com/office/drawing/2014/main" id="{400D1600-91EE-73DC-EABD-2E5BE42FB6AE}"/>
              </a:ext>
            </a:extLst>
          </p:cNvPr>
          <p:cNvSpPr>
            <a:spLocks noGrp="1"/>
          </p:cNvSpPr>
          <p:nvPr>
            <p:ph type="body" sz="quarter" idx="11"/>
          </p:nvPr>
        </p:nvSpPr>
        <p:spPr>
          <a:xfrm>
            <a:off x="5080000" y="2790166"/>
            <a:ext cx="6723493" cy="783465"/>
          </a:xfrm>
        </p:spPr>
        <p:txBody>
          <a:bodyPr anchor="ctr"/>
          <a:lstStyle>
            <a:lvl1pPr>
              <a:defRPr b="1">
                <a:latin typeface="Arial" panose="020B0604020202020204" pitchFamily="34" charset="0"/>
                <a:cs typeface="Arial" panose="020B0604020202020204" pitchFamily="34" charset="0"/>
                <a:sym typeface="Arial" panose="020B0604020202020204" pitchFamily="34" charset="0"/>
              </a:defRPr>
            </a:lvl1pPr>
            <a:lvl2pPr>
              <a:defRPr b="1">
                <a:latin typeface="Arial" panose="020B0604020202020204" pitchFamily="34" charset="0"/>
                <a:cs typeface="Arial" panose="020B0604020202020204" pitchFamily="34" charset="0"/>
                <a:sym typeface="Arial" panose="020B0604020202020204" pitchFamily="34" charset="0"/>
              </a:defRPr>
            </a:lvl2pPr>
          </a:lstStyle>
          <a:p>
            <a:pPr lvl="0"/>
            <a:r>
              <a:rPr lang="en-US"/>
              <a:t>Click to edit Master text styles</a:t>
            </a:r>
          </a:p>
          <a:p>
            <a:pPr lvl="1"/>
            <a:r>
              <a:rPr lang="en-US"/>
              <a:t>Second level</a:t>
            </a:r>
          </a:p>
        </p:txBody>
      </p:sp>
      <p:sp>
        <p:nvSpPr>
          <p:cNvPr id="34" name="Picture Placeholder 33">
            <a:extLst>
              <a:ext uri="{FF2B5EF4-FFF2-40B4-BE49-F238E27FC236}">
                <a16:creationId xmlns:a16="http://schemas.microsoft.com/office/drawing/2014/main" id="{99F2BD3B-BB74-A334-2577-A1CA98ED2F34}"/>
              </a:ext>
            </a:extLst>
          </p:cNvPr>
          <p:cNvSpPr>
            <a:spLocks noGrp="1"/>
          </p:cNvSpPr>
          <p:nvPr>
            <p:ph type="pic" sz="quarter" idx="12" hasCustomPrompt="1"/>
          </p:nvPr>
        </p:nvSpPr>
        <p:spPr>
          <a:xfrm>
            <a:off x="4263887" y="2887701"/>
            <a:ext cx="588884" cy="589922"/>
          </a:xfrm>
        </p:spPr>
        <p:txBody>
          <a:bodyPr anchor="ctr">
            <a:normAutofit/>
          </a:bodyPr>
          <a:lstStyle>
            <a:lvl1pPr algn="ctr">
              <a:defRPr sz="1050">
                <a:solidFill>
                  <a:schemeClr val="bg2"/>
                </a:solidFill>
                <a:latin typeface="Arial" panose="020B0604020202020204" pitchFamily="34" charset="0"/>
                <a:cs typeface="Arial" panose="020B0604020202020204" pitchFamily="34" charset="0"/>
                <a:sym typeface="Arial" panose="020B0604020202020204" pitchFamily="34" charset="0"/>
              </a:defRPr>
            </a:lvl1pPr>
          </a:lstStyle>
          <a:p>
            <a:r>
              <a:rPr lang="en-US">
                <a:latin typeface="Arial" panose="020B0604020202020204" pitchFamily="34" charset="0"/>
              </a:rPr>
              <a:t>Icon</a:t>
            </a:r>
          </a:p>
        </p:txBody>
      </p:sp>
      <p:sp>
        <p:nvSpPr>
          <p:cNvPr id="44" name="Text Placeholder 43">
            <a:extLst>
              <a:ext uri="{FF2B5EF4-FFF2-40B4-BE49-F238E27FC236}">
                <a16:creationId xmlns:a16="http://schemas.microsoft.com/office/drawing/2014/main" id="{DF35FD7F-D05C-573F-5B84-90076D78938D}"/>
              </a:ext>
            </a:extLst>
          </p:cNvPr>
          <p:cNvSpPr>
            <a:spLocks noGrp="1"/>
          </p:cNvSpPr>
          <p:nvPr>
            <p:ph type="body" sz="quarter" idx="14"/>
          </p:nvPr>
        </p:nvSpPr>
        <p:spPr>
          <a:xfrm>
            <a:off x="4263887" y="3961751"/>
            <a:ext cx="7539606" cy="2210447"/>
          </a:xfrm>
        </p:spPr>
        <p:txBody>
          <a:bodyPr>
            <a:normAutofit/>
          </a:bodyPr>
          <a:lstStyle>
            <a:lvl1pPr>
              <a:defRPr sz="1600">
                <a:latin typeface="Arial" panose="020B0604020202020204" pitchFamily="34" charset="0"/>
                <a:cs typeface="Arial" panose="020B0604020202020204" pitchFamily="34" charset="0"/>
                <a:sym typeface="Arial" panose="020B0604020202020204" pitchFamily="34" charset="0"/>
              </a:defRPr>
            </a:lvl1pPr>
            <a:lvl2pPr>
              <a:defRPr sz="1600"/>
            </a:lvl2pPr>
            <a:lvl3pPr>
              <a:defRPr sz="1600"/>
            </a:lvl3pPr>
            <a:lvl4pPr>
              <a:defRPr sz="1600"/>
            </a:lvl4pPr>
            <a:lvl5pPr>
              <a:defRPr sz="1600"/>
            </a:lvl5pPr>
          </a:lstStyle>
          <a:p>
            <a:pPr lvl="0"/>
            <a:r>
              <a:rPr lang="en-US"/>
              <a:t>Click to edit Master text styles</a:t>
            </a:r>
          </a:p>
        </p:txBody>
      </p:sp>
      <p:sp>
        <p:nvSpPr>
          <p:cNvPr id="10" name="Rectangle 9">
            <a:extLst>
              <a:ext uri="{FF2B5EF4-FFF2-40B4-BE49-F238E27FC236}">
                <a16:creationId xmlns:a16="http://schemas.microsoft.com/office/drawing/2014/main" id="{3C40F07D-9A89-A42D-C824-878A2AB774F7}"/>
              </a:ext>
            </a:extLst>
          </p:cNvPr>
          <p:cNvSpPr/>
          <p:nvPr userDrawn="1"/>
        </p:nvSpPr>
        <p:spPr>
          <a:xfrm>
            <a:off x="0" y="0"/>
            <a:ext cx="12192000" cy="2428614"/>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sym typeface="Arial" panose="020B0604020202020204" pitchFamily="34" charset="0"/>
            </a:endParaRPr>
          </a:p>
        </p:txBody>
      </p:sp>
      <p:sp>
        <p:nvSpPr>
          <p:cNvPr id="3" name="Slide Number Placeholder 2">
            <a:extLst>
              <a:ext uri="{FF2B5EF4-FFF2-40B4-BE49-F238E27FC236}">
                <a16:creationId xmlns:a16="http://schemas.microsoft.com/office/drawing/2014/main" id="{BB89BA24-92DC-A62D-BBE3-8DB9E9423B49}"/>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grpSp>
        <p:nvGrpSpPr>
          <p:cNvPr id="15" name="Group 14">
            <a:extLst>
              <a:ext uri="{FF2B5EF4-FFF2-40B4-BE49-F238E27FC236}">
                <a16:creationId xmlns:a16="http://schemas.microsoft.com/office/drawing/2014/main" id="{C0EDB9C6-5FEA-4FA3-F358-400867B762AB}"/>
              </a:ext>
            </a:extLst>
          </p:cNvPr>
          <p:cNvGrpSpPr/>
          <p:nvPr userDrawn="1"/>
        </p:nvGrpSpPr>
        <p:grpSpPr>
          <a:xfrm>
            <a:off x="6333911" y="744070"/>
            <a:ext cx="5858089" cy="1684543"/>
            <a:chOff x="6333911" y="4353819"/>
            <a:chExt cx="6323519" cy="1818381"/>
          </a:xfrm>
        </p:grpSpPr>
        <p:sp>
          <p:nvSpPr>
            <p:cNvPr id="17" name="Freeform: Shape 16">
              <a:extLst>
                <a:ext uri="{FF2B5EF4-FFF2-40B4-BE49-F238E27FC236}">
                  <a16:creationId xmlns:a16="http://schemas.microsoft.com/office/drawing/2014/main" id="{0B712264-4D45-A8CF-5255-C877BC0CADD0}"/>
                </a:ext>
              </a:extLst>
            </p:cNvPr>
            <p:cNvSpPr/>
            <p:nvPr userDrawn="1"/>
          </p:nvSpPr>
          <p:spPr>
            <a:xfrm>
              <a:off x="6333911" y="4353819"/>
              <a:ext cx="632352" cy="1818381"/>
            </a:xfrm>
            <a:custGeom>
              <a:avLst/>
              <a:gdLst>
                <a:gd name="connsiteX0" fmla="*/ 470264 w 927464"/>
                <a:gd name="connsiteY0" fmla="*/ 2667000 h 2667000"/>
                <a:gd name="connsiteX1" fmla="*/ 927464 w 927464"/>
                <a:gd name="connsiteY1" fmla="*/ 2667000 h 2667000"/>
                <a:gd name="connsiteX2" fmla="*/ 457200 w 927464"/>
                <a:gd name="connsiteY2" fmla="*/ 0 h 2667000"/>
                <a:gd name="connsiteX3" fmla="*/ 0 w 927464"/>
                <a:gd name="connsiteY3" fmla="*/ 0 h 2667000"/>
                <a:gd name="connsiteX4" fmla="*/ 470264 w 927464"/>
                <a:gd name="connsiteY4" fmla="*/ 2667000 h 266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464" h="2667000">
                  <a:moveTo>
                    <a:pt x="470264" y="2667000"/>
                  </a:moveTo>
                  <a:lnTo>
                    <a:pt x="927464" y="2667000"/>
                  </a:lnTo>
                  <a:lnTo>
                    <a:pt x="457200" y="0"/>
                  </a:lnTo>
                  <a:lnTo>
                    <a:pt x="0" y="0"/>
                  </a:lnTo>
                  <a:lnTo>
                    <a:pt x="470264" y="2667000"/>
                  </a:lnTo>
                  <a:close/>
                </a:path>
              </a:pathLst>
            </a:custGeom>
            <a:gradFill>
              <a:gsLst>
                <a:gs pos="0">
                  <a:schemeClr val="accent1"/>
                </a:gs>
                <a:gs pos="97000">
                  <a:schemeClr val="tx1">
                    <a:alpha val="0"/>
                  </a:schemeClr>
                </a:gs>
              </a:gsLst>
              <a:lin ang="16200000" scaled="1"/>
            </a:gradFill>
            <a:ln w="0" cap="flat">
              <a:noFill/>
              <a:prstDash val="solid"/>
              <a:miter/>
            </a:ln>
          </p:spPr>
          <p:txBody>
            <a:bodyPr rtlCol="0" anchor="ctr"/>
            <a:lstStyle/>
            <a:p>
              <a:endParaRPr lang="en-PH">
                <a:latin typeface="Arial" panose="020B0604020202020204" pitchFamily="34" charset="0"/>
                <a:cs typeface="Arial" panose="020B0604020202020204" pitchFamily="34" charset="0"/>
                <a:sym typeface="Arial" panose="020B0604020202020204" pitchFamily="34" charset="0"/>
              </a:endParaRPr>
            </a:p>
          </p:txBody>
        </p:sp>
        <p:sp>
          <p:nvSpPr>
            <p:cNvPr id="19" name="Freeform: Shape 18">
              <a:extLst>
                <a:ext uri="{FF2B5EF4-FFF2-40B4-BE49-F238E27FC236}">
                  <a16:creationId xmlns:a16="http://schemas.microsoft.com/office/drawing/2014/main" id="{3848FDC7-AA54-9F2D-D29D-B132D1E1DFF9}"/>
                </a:ext>
              </a:extLst>
            </p:cNvPr>
            <p:cNvSpPr/>
            <p:nvPr userDrawn="1"/>
          </p:nvSpPr>
          <p:spPr>
            <a:xfrm>
              <a:off x="6966263" y="4353819"/>
              <a:ext cx="632353" cy="1818381"/>
            </a:xfrm>
            <a:custGeom>
              <a:avLst/>
              <a:gdLst>
                <a:gd name="connsiteX0" fmla="*/ 457200 w 927464"/>
                <a:gd name="connsiteY0" fmla="*/ 2667000 h 2667000"/>
                <a:gd name="connsiteX1" fmla="*/ 0 w 927464"/>
                <a:gd name="connsiteY1" fmla="*/ 2667000 h 2667000"/>
                <a:gd name="connsiteX2" fmla="*/ 470264 w 927464"/>
                <a:gd name="connsiteY2" fmla="*/ 0 h 2667000"/>
                <a:gd name="connsiteX3" fmla="*/ 927464 w 927464"/>
                <a:gd name="connsiteY3" fmla="*/ 0 h 2667000"/>
                <a:gd name="connsiteX4" fmla="*/ 457200 w 927464"/>
                <a:gd name="connsiteY4" fmla="*/ 2667000 h 266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464" h="2667000">
                  <a:moveTo>
                    <a:pt x="457200" y="2667000"/>
                  </a:moveTo>
                  <a:lnTo>
                    <a:pt x="0" y="2667000"/>
                  </a:lnTo>
                  <a:lnTo>
                    <a:pt x="470264" y="0"/>
                  </a:lnTo>
                  <a:lnTo>
                    <a:pt x="927464" y="0"/>
                  </a:lnTo>
                  <a:lnTo>
                    <a:pt x="457200" y="2667000"/>
                  </a:lnTo>
                  <a:close/>
                </a:path>
              </a:pathLst>
            </a:custGeom>
            <a:solidFill>
              <a:srgbClr val="FE5B1B"/>
            </a:solidFill>
            <a:ln w="0" cap="flat">
              <a:noFill/>
              <a:prstDash val="solid"/>
              <a:miter/>
            </a:ln>
          </p:spPr>
          <p:txBody>
            <a:bodyPr rtlCol="0" anchor="ctr"/>
            <a:lstStyle/>
            <a:p>
              <a:endParaRPr lang="en-PH">
                <a:latin typeface="Arial" panose="020B0604020202020204" pitchFamily="34" charset="0"/>
                <a:cs typeface="Arial" panose="020B0604020202020204" pitchFamily="34" charset="0"/>
                <a:sym typeface="Arial" panose="020B0604020202020204" pitchFamily="34" charset="0"/>
              </a:endParaRPr>
            </a:p>
          </p:txBody>
        </p:sp>
        <p:sp>
          <p:nvSpPr>
            <p:cNvPr id="20" name="Freeform: Shape 19">
              <a:extLst>
                <a:ext uri="{FF2B5EF4-FFF2-40B4-BE49-F238E27FC236}">
                  <a16:creationId xmlns:a16="http://schemas.microsoft.com/office/drawing/2014/main" id="{08BBE98D-3D6A-5E4E-5E2F-7AEBF8ED4560}"/>
                </a:ext>
              </a:extLst>
            </p:cNvPr>
            <p:cNvSpPr/>
            <p:nvPr userDrawn="1"/>
          </p:nvSpPr>
          <p:spPr>
            <a:xfrm>
              <a:off x="7598616" y="4353819"/>
              <a:ext cx="632352" cy="1818381"/>
            </a:xfrm>
            <a:custGeom>
              <a:avLst/>
              <a:gdLst>
                <a:gd name="connsiteX0" fmla="*/ 470264 w 927464"/>
                <a:gd name="connsiteY0" fmla="*/ 2667000 h 2667000"/>
                <a:gd name="connsiteX1" fmla="*/ 927464 w 927464"/>
                <a:gd name="connsiteY1" fmla="*/ 2667000 h 2667000"/>
                <a:gd name="connsiteX2" fmla="*/ 457200 w 927464"/>
                <a:gd name="connsiteY2" fmla="*/ 0 h 2667000"/>
                <a:gd name="connsiteX3" fmla="*/ 0 w 927464"/>
                <a:gd name="connsiteY3" fmla="*/ 0 h 2667000"/>
                <a:gd name="connsiteX4" fmla="*/ 470264 w 927464"/>
                <a:gd name="connsiteY4" fmla="*/ 2667000 h 266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464" h="2667000">
                  <a:moveTo>
                    <a:pt x="470264" y="2667000"/>
                  </a:moveTo>
                  <a:lnTo>
                    <a:pt x="927464" y="2667000"/>
                  </a:lnTo>
                  <a:lnTo>
                    <a:pt x="457200" y="0"/>
                  </a:lnTo>
                  <a:lnTo>
                    <a:pt x="0" y="0"/>
                  </a:lnTo>
                  <a:lnTo>
                    <a:pt x="470264" y="2667000"/>
                  </a:lnTo>
                  <a:close/>
                </a:path>
              </a:pathLst>
            </a:custGeom>
            <a:solidFill>
              <a:srgbClr val="FE5B1B"/>
            </a:solidFill>
            <a:ln w="0" cap="flat">
              <a:noFill/>
              <a:prstDash val="solid"/>
              <a:miter/>
            </a:ln>
          </p:spPr>
          <p:txBody>
            <a:bodyPr rtlCol="0" anchor="ctr"/>
            <a:lstStyle/>
            <a:p>
              <a:endParaRPr lang="en-PH">
                <a:latin typeface="Arial" panose="020B0604020202020204" pitchFamily="34" charset="0"/>
                <a:cs typeface="Arial" panose="020B0604020202020204" pitchFamily="34" charset="0"/>
                <a:sym typeface="Arial" panose="020B0604020202020204" pitchFamily="34" charset="0"/>
              </a:endParaRPr>
            </a:p>
          </p:txBody>
        </p:sp>
        <p:sp>
          <p:nvSpPr>
            <p:cNvPr id="21" name="Freeform: Shape 20">
              <a:extLst>
                <a:ext uri="{FF2B5EF4-FFF2-40B4-BE49-F238E27FC236}">
                  <a16:creationId xmlns:a16="http://schemas.microsoft.com/office/drawing/2014/main" id="{2313CBA5-E777-24EE-66D1-6CF63C283B9F}"/>
                </a:ext>
              </a:extLst>
            </p:cNvPr>
            <p:cNvSpPr/>
            <p:nvPr userDrawn="1"/>
          </p:nvSpPr>
          <p:spPr>
            <a:xfrm>
              <a:off x="8230968" y="4353819"/>
              <a:ext cx="632352" cy="1818381"/>
            </a:xfrm>
            <a:custGeom>
              <a:avLst/>
              <a:gdLst>
                <a:gd name="connsiteX0" fmla="*/ 457200 w 927464"/>
                <a:gd name="connsiteY0" fmla="*/ 2667000 h 2667000"/>
                <a:gd name="connsiteX1" fmla="*/ 0 w 927464"/>
                <a:gd name="connsiteY1" fmla="*/ 2667000 h 2667000"/>
                <a:gd name="connsiteX2" fmla="*/ 470264 w 927464"/>
                <a:gd name="connsiteY2" fmla="*/ 0 h 2667000"/>
                <a:gd name="connsiteX3" fmla="*/ 927464 w 927464"/>
                <a:gd name="connsiteY3" fmla="*/ 0 h 2667000"/>
                <a:gd name="connsiteX4" fmla="*/ 457200 w 927464"/>
                <a:gd name="connsiteY4" fmla="*/ 2667000 h 266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464" h="2667000">
                  <a:moveTo>
                    <a:pt x="457200" y="2667000"/>
                  </a:moveTo>
                  <a:lnTo>
                    <a:pt x="0" y="2667000"/>
                  </a:lnTo>
                  <a:lnTo>
                    <a:pt x="470264" y="0"/>
                  </a:lnTo>
                  <a:lnTo>
                    <a:pt x="927464" y="0"/>
                  </a:lnTo>
                  <a:lnTo>
                    <a:pt x="457200" y="2667000"/>
                  </a:lnTo>
                  <a:close/>
                </a:path>
              </a:pathLst>
            </a:custGeom>
            <a:solidFill>
              <a:srgbClr val="FE5B1B"/>
            </a:solidFill>
            <a:ln w="0" cap="flat">
              <a:noFill/>
              <a:prstDash val="solid"/>
              <a:miter/>
            </a:ln>
          </p:spPr>
          <p:txBody>
            <a:bodyPr rtlCol="0" anchor="ctr"/>
            <a:lstStyle/>
            <a:p>
              <a:endParaRPr lang="en-PH">
                <a:latin typeface="Arial" panose="020B0604020202020204" pitchFamily="34" charset="0"/>
                <a:cs typeface="Arial" panose="020B0604020202020204" pitchFamily="34" charset="0"/>
                <a:sym typeface="Arial" panose="020B0604020202020204" pitchFamily="34" charset="0"/>
              </a:endParaRPr>
            </a:p>
          </p:txBody>
        </p:sp>
        <p:sp>
          <p:nvSpPr>
            <p:cNvPr id="22" name="Freeform: Shape 21">
              <a:extLst>
                <a:ext uri="{FF2B5EF4-FFF2-40B4-BE49-F238E27FC236}">
                  <a16:creationId xmlns:a16="http://schemas.microsoft.com/office/drawing/2014/main" id="{EED5F975-AEF0-030A-5552-46AB80D57BFD}"/>
                </a:ext>
              </a:extLst>
            </p:cNvPr>
            <p:cNvSpPr/>
            <p:nvPr userDrawn="1"/>
          </p:nvSpPr>
          <p:spPr>
            <a:xfrm>
              <a:off x="8863320" y="4353819"/>
              <a:ext cx="632352" cy="1818381"/>
            </a:xfrm>
            <a:custGeom>
              <a:avLst/>
              <a:gdLst>
                <a:gd name="connsiteX0" fmla="*/ 470264 w 927464"/>
                <a:gd name="connsiteY0" fmla="*/ 2667000 h 2667000"/>
                <a:gd name="connsiteX1" fmla="*/ 927464 w 927464"/>
                <a:gd name="connsiteY1" fmla="*/ 2667000 h 2667000"/>
                <a:gd name="connsiteX2" fmla="*/ 457200 w 927464"/>
                <a:gd name="connsiteY2" fmla="*/ 0 h 2667000"/>
                <a:gd name="connsiteX3" fmla="*/ 0 w 927464"/>
                <a:gd name="connsiteY3" fmla="*/ 0 h 2667000"/>
                <a:gd name="connsiteX4" fmla="*/ 470264 w 927464"/>
                <a:gd name="connsiteY4" fmla="*/ 2667000 h 266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464" h="2667000">
                  <a:moveTo>
                    <a:pt x="470264" y="2667000"/>
                  </a:moveTo>
                  <a:lnTo>
                    <a:pt x="927464" y="2667000"/>
                  </a:lnTo>
                  <a:lnTo>
                    <a:pt x="457200" y="0"/>
                  </a:lnTo>
                  <a:lnTo>
                    <a:pt x="0" y="0"/>
                  </a:lnTo>
                  <a:lnTo>
                    <a:pt x="470264" y="2667000"/>
                  </a:lnTo>
                  <a:close/>
                </a:path>
              </a:pathLst>
            </a:custGeom>
            <a:solidFill>
              <a:srgbClr val="FE5B1B"/>
            </a:solidFill>
            <a:ln w="0" cap="flat">
              <a:noFill/>
              <a:prstDash val="solid"/>
              <a:miter/>
            </a:ln>
          </p:spPr>
          <p:txBody>
            <a:bodyPr rtlCol="0" anchor="ctr"/>
            <a:lstStyle/>
            <a:p>
              <a:endParaRPr lang="en-PH">
                <a:latin typeface="Arial" panose="020B0604020202020204" pitchFamily="34" charset="0"/>
                <a:cs typeface="Arial" panose="020B0604020202020204" pitchFamily="34" charset="0"/>
                <a:sym typeface="Arial" panose="020B0604020202020204" pitchFamily="34" charset="0"/>
              </a:endParaRPr>
            </a:p>
          </p:txBody>
        </p:sp>
        <p:sp>
          <p:nvSpPr>
            <p:cNvPr id="23" name="Freeform: Shape 22">
              <a:extLst>
                <a:ext uri="{FF2B5EF4-FFF2-40B4-BE49-F238E27FC236}">
                  <a16:creationId xmlns:a16="http://schemas.microsoft.com/office/drawing/2014/main" id="{F0D020CA-7C8E-671E-625B-2DEBF61F63CC}"/>
                </a:ext>
              </a:extLst>
            </p:cNvPr>
            <p:cNvSpPr/>
            <p:nvPr userDrawn="1"/>
          </p:nvSpPr>
          <p:spPr>
            <a:xfrm>
              <a:off x="9495672" y="4353819"/>
              <a:ext cx="632351" cy="1818381"/>
            </a:xfrm>
            <a:custGeom>
              <a:avLst/>
              <a:gdLst>
                <a:gd name="connsiteX0" fmla="*/ 457200 w 927463"/>
                <a:gd name="connsiteY0" fmla="*/ 2667000 h 2667000"/>
                <a:gd name="connsiteX1" fmla="*/ 0 w 927463"/>
                <a:gd name="connsiteY1" fmla="*/ 2667000 h 2667000"/>
                <a:gd name="connsiteX2" fmla="*/ 470264 w 927463"/>
                <a:gd name="connsiteY2" fmla="*/ 0 h 2667000"/>
                <a:gd name="connsiteX3" fmla="*/ 927464 w 927463"/>
                <a:gd name="connsiteY3" fmla="*/ 0 h 2667000"/>
                <a:gd name="connsiteX4" fmla="*/ 457200 w 927463"/>
                <a:gd name="connsiteY4" fmla="*/ 2667000 h 266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463" h="2667000">
                  <a:moveTo>
                    <a:pt x="457200" y="2667000"/>
                  </a:moveTo>
                  <a:lnTo>
                    <a:pt x="0" y="2667000"/>
                  </a:lnTo>
                  <a:lnTo>
                    <a:pt x="470264" y="0"/>
                  </a:lnTo>
                  <a:lnTo>
                    <a:pt x="927464" y="0"/>
                  </a:lnTo>
                  <a:lnTo>
                    <a:pt x="457200" y="2667000"/>
                  </a:lnTo>
                  <a:close/>
                </a:path>
              </a:pathLst>
            </a:custGeom>
            <a:solidFill>
              <a:srgbClr val="FE5B1B"/>
            </a:solidFill>
            <a:ln w="0" cap="flat">
              <a:noFill/>
              <a:prstDash val="solid"/>
              <a:miter/>
            </a:ln>
          </p:spPr>
          <p:txBody>
            <a:bodyPr rtlCol="0" anchor="ctr"/>
            <a:lstStyle/>
            <a:p>
              <a:endParaRPr lang="en-PH">
                <a:latin typeface="Arial" panose="020B0604020202020204" pitchFamily="34" charset="0"/>
                <a:cs typeface="Arial" panose="020B0604020202020204" pitchFamily="34" charset="0"/>
                <a:sym typeface="Arial" panose="020B0604020202020204" pitchFamily="34" charset="0"/>
              </a:endParaRPr>
            </a:p>
          </p:txBody>
        </p:sp>
        <p:sp>
          <p:nvSpPr>
            <p:cNvPr id="24" name="Freeform: Shape 23">
              <a:extLst>
                <a:ext uri="{FF2B5EF4-FFF2-40B4-BE49-F238E27FC236}">
                  <a16:creationId xmlns:a16="http://schemas.microsoft.com/office/drawing/2014/main" id="{95F2074C-E1D1-6C3C-8258-1722B5A6D694}"/>
                </a:ext>
              </a:extLst>
            </p:cNvPr>
            <p:cNvSpPr/>
            <p:nvPr/>
          </p:nvSpPr>
          <p:spPr>
            <a:xfrm>
              <a:off x="10128024" y="4353819"/>
              <a:ext cx="632352" cy="1818381"/>
            </a:xfrm>
            <a:custGeom>
              <a:avLst/>
              <a:gdLst>
                <a:gd name="connsiteX0" fmla="*/ 470264 w 927464"/>
                <a:gd name="connsiteY0" fmla="*/ 2667000 h 2667000"/>
                <a:gd name="connsiteX1" fmla="*/ 927464 w 927464"/>
                <a:gd name="connsiteY1" fmla="*/ 2667000 h 2667000"/>
                <a:gd name="connsiteX2" fmla="*/ 457200 w 927464"/>
                <a:gd name="connsiteY2" fmla="*/ 0 h 2667000"/>
                <a:gd name="connsiteX3" fmla="*/ 0 w 927464"/>
                <a:gd name="connsiteY3" fmla="*/ 0 h 2667000"/>
                <a:gd name="connsiteX4" fmla="*/ 470264 w 927464"/>
                <a:gd name="connsiteY4" fmla="*/ 2667000 h 266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464" h="2667000">
                  <a:moveTo>
                    <a:pt x="470264" y="2667000"/>
                  </a:moveTo>
                  <a:lnTo>
                    <a:pt x="927464" y="2667000"/>
                  </a:lnTo>
                  <a:lnTo>
                    <a:pt x="457200" y="0"/>
                  </a:lnTo>
                  <a:lnTo>
                    <a:pt x="0" y="0"/>
                  </a:lnTo>
                  <a:lnTo>
                    <a:pt x="470264" y="2667000"/>
                  </a:lnTo>
                  <a:close/>
                </a:path>
              </a:pathLst>
            </a:custGeom>
            <a:solidFill>
              <a:srgbClr val="FE5B1B"/>
            </a:solidFill>
            <a:ln w="0" cap="flat">
              <a:noFill/>
              <a:prstDash val="solid"/>
              <a:miter/>
            </a:ln>
          </p:spPr>
          <p:txBody>
            <a:bodyPr rtlCol="0" anchor="ctr"/>
            <a:lstStyle/>
            <a:p>
              <a:endParaRPr lang="en-PH">
                <a:latin typeface="Arial" panose="020B0604020202020204" pitchFamily="34" charset="0"/>
                <a:cs typeface="Arial" panose="020B0604020202020204" pitchFamily="34" charset="0"/>
                <a:sym typeface="Arial" panose="020B0604020202020204" pitchFamily="34" charset="0"/>
              </a:endParaRPr>
            </a:p>
          </p:txBody>
        </p:sp>
        <p:sp>
          <p:nvSpPr>
            <p:cNvPr id="25" name="Freeform: Shape 24">
              <a:extLst>
                <a:ext uri="{FF2B5EF4-FFF2-40B4-BE49-F238E27FC236}">
                  <a16:creationId xmlns:a16="http://schemas.microsoft.com/office/drawing/2014/main" id="{EA1953BA-8FF6-6E89-C561-5D290E496A8D}"/>
                </a:ext>
              </a:extLst>
            </p:cNvPr>
            <p:cNvSpPr/>
            <p:nvPr/>
          </p:nvSpPr>
          <p:spPr>
            <a:xfrm>
              <a:off x="10760375" y="4353819"/>
              <a:ext cx="632351" cy="1818381"/>
            </a:xfrm>
            <a:custGeom>
              <a:avLst/>
              <a:gdLst>
                <a:gd name="connsiteX0" fmla="*/ 457200 w 927463"/>
                <a:gd name="connsiteY0" fmla="*/ 2667000 h 2667000"/>
                <a:gd name="connsiteX1" fmla="*/ 0 w 927463"/>
                <a:gd name="connsiteY1" fmla="*/ 2667000 h 2667000"/>
                <a:gd name="connsiteX2" fmla="*/ 470264 w 927463"/>
                <a:gd name="connsiteY2" fmla="*/ 0 h 2667000"/>
                <a:gd name="connsiteX3" fmla="*/ 927464 w 927463"/>
                <a:gd name="connsiteY3" fmla="*/ 0 h 2667000"/>
                <a:gd name="connsiteX4" fmla="*/ 457200 w 927463"/>
                <a:gd name="connsiteY4" fmla="*/ 2667000 h 266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463" h="2667000">
                  <a:moveTo>
                    <a:pt x="457200" y="2667000"/>
                  </a:moveTo>
                  <a:lnTo>
                    <a:pt x="0" y="2667000"/>
                  </a:lnTo>
                  <a:lnTo>
                    <a:pt x="470264" y="0"/>
                  </a:lnTo>
                  <a:lnTo>
                    <a:pt x="927464" y="0"/>
                  </a:lnTo>
                  <a:lnTo>
                    <a:pt x="457200" y="2667000"/>
                  </a:lnTo>
                  <a:close/>
                </a:path>
              </a:pathLst>
            </a:custGeom>
            <a:solidFill>
              <a:srgbClr val="FE5B1B"/>
            </a:solidFill>
            <a:ln w="0" cap="flat">
              <a:noFill/>
              <a:prstDash val="solid"/>
              <a:miter/>
            </a:ln>
          </p:spPr>
          <p:txBody>
            <a:bodyPr rtlCol="0" anchor="ctr"/>
            <a:lstStyle/>
            <a:p>
              <a:endParaRPr lang="en-PH">
                <a:latin typeface="Arial" panose="020B0604020202020204" pitchFamily="34" charset="0"/>
                <a:cs typeface="Arial" panose="020B0604020202020204" pitchFamily="34" charset="0"/>
                <a:sym typeface="Arial" panose="020B0604020202020204" pitchFamily="34" charset="0"/>
              </a:endParaRPr>
            </a:p>
          </p:txBody>
        </p:sp>
        <p:sp>
          <p:nvSpPr>
            <p:cNvPr id="26" name="Freeform: Shape 25">
              <a:extLst>
                <a:ext uri="{FF2B5EF4-FFF2-40B4-BE49-F238E27FC236}">
                  <a16:creationId xmlns:a16="http://schemas.microsoft.com/office/drawing/2014/main" id="{976891A5-B51F-AB92-EDC0-62EC40E4F123}"/>
                </a:ext>
              </a:extLst>
            </p:cNvPr>
            <p:cNvSpPr/>
            <p:nvPr/>
          </p:nvSpPr>
          <p:spPr>
            <a:xfrm>
              <a:off x="11392727" y="4353819"/>
              <a:ext cx="632352" cy="1818381"/>
            </a:xfrm>
            <a:custGeom>
              <a:avLst/>
              <a:gdLst>
                <a:gd name="connsiteX0" fmla="*/ 470264 w 927464"/>
                <a:gd name="connsiteY0" fmla="*/ 2667000 h 2667000"/>
                <a:gd name="connsiteX1" fmla="*/ 927464 w 927464"/>
                <a:gd name="connsiteY1" fmla="*/ 2667000 h 2667000"/>
                <a:gd name="connsiteX2" fmla="*/ 457200 w 927464"/>
                <a:gd name="connsiteY2" fmla="*/ 0 h 2667000"/>
                <a:gd name="connsiteX3" fmla="*/ 0 w 927464"/>
                <a:gd name="connsiteY3" fmla="*/ 0 h 2667000"/>
                <a:gd name="connsiteX4" fmla="*/ 470264 w 927464"/>
                <a:gd name="connsiteY4" fmla="*/ 2667000 h 266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464" h="2667000">
                  <a:moveTo>
                    <a:pt x="470264" y="2667000"/>
                  </a:moveTo>
                  <a:lnTo>
                    <a:pt x="927464" y="2667000"/>
                  </a:lnTo>
                  <a:lnTo>
                    <a:pt x="457200" y="0"/>
                  </a:lnTo>
                  <a:lnTo>
                    <a:pt x="0" y="0"/>
                  </a:lnTo>
                  <a:lnTo>
                    <a:pt x="470264" y="2667000"/>
                  </a:lnTo>
                  <a:close/>
                </a:path>
              </a:pathLst>
            </a:custGeom>
            <a:solidFill>
              <a:srgbClr val="FE5B1B"/>
            </a:solidFill>
            <a:ln w="0" cap="flat">
              <a:noFill/>
              <a:prstDash val="solid"/>
              <a:miter/>
            </a:ln>
          </p:spPr>
          <p:txBody>
            <a:bodyPr rtlCol="0" anchor="ctr"/>
            <a:lstStyle/>
            <a:p>
              <a:endParaRPr lang="en-PH">
                <a:latin typeface="Arial" panose="020B0604020202020204" pitchFamily="34" charset="0"/>
                <a:cs typeface="Arial" panose="020B0604020202020204" pitchFamily="34" charset="0"/>
                <a:sym typeface="Arial" panose="020B0604020202020204" pitchFamily="34" charset="0"/>
              </a:endParaRPr>
            </a:p>
          </p:txBody>
        </p:sp>
        <p:sp>
          <p:nvSpPr>
            <p:cNvPr id="27" name="Freeform: Shape 26">
              <a:extLst>
                <a:ext uri="{FF2B5EF4-FFF2-40B4-BE49-F238E27FC236}">
                  <a16:creationId xmlns:a16="http://schemas.microsoft.com/office/drawing/2014/main" id="{11787B93-B541-5A1B-83AA-801B68B2E902}"/>
                </a:ext>
              </a:extLst>
            </p:cNvPr>
            <p:cNvSpPr/>
            <p:nvPr/>
          </p:nvSpPr>
          <p:spPr>
            <a:xfrm>
              <a:off x="12025079" y="4353819"/>
              <a:ext cx="632351" cy="1818381"/>
            </a:xfrm>
            <a:custGeom>
              <a:avLst/>
              <a:gdLst>
                <a:gd name="connsiteX0" fmla="*/ 457200 w 927463"/>
                <a:gd name="connsiteY0" fmla="*/ 2667000 h 2667000"/>
                <a:gd name="connsiteX1" fmla="*/ 0 w 927463"/>
                <a:gd name="connsiteY1" fmla="*/ 2667000 h 2667000"/>
                <a:gd name="connsiteX2" fmla="*/ 470264 w 927463"/>
                <a:gd name="connsiteY2" fmla="*/ 0 h 2667000"/>
                <a:gd name="connsiteX3" fmla="*/ 927464 w 927463"/>
                <a:gd name="connsiteY3" fmla="*/ 0 h 2667000"/>
                <a:gd name="connsiteX4" fmla="*/ 457200 w 927463"/>
                <a:gd name="connsiteY4" fmla="*/ 2667000 h 266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463" h="2667000">
                  <a:moveTo>
                    <a:pt x="457200" y="2667000"/>
                  </a:moveTo>
                  <a:lnTo>
                    <a:pt x="0" y="2667000"/>
                  </a:lnTo>
                  <a:lnTo>
                    <a:pt x="470264" y="0"/>
                  </a:lnTo>
                  <a:lnTo>
                    <a:pt x="927464" y="0"/>
                  </a:lnTo>
                  <a:lnTo>
                    <a:pt x="457200" y="2667000"/>
                  </a:lnTo>
                  <a:close/>
                </a:path>
              </a:pathLst>
            </a:custGeom>
            <a:solidFill>
              <a:srgbClr val="FE5B1B"/>
            </a:solidFill>
            <a:ln w="0" cap="flat">
              <a:noFill/>
              <a:prstDash val="solid"/>
              <a:miter/>
            </a:ln>
          </p:spPr>
          <p:txBody>
            <a:bodyPr rtlCol="0" anchor="ctr"/>
            <a:lstStyle/>
            <a:p>
              <a:endParaRPr lang="en-PH">
                <a:latin typeface="Arial" panose="020B0604020202020204" pitchFamily="34" charset="0"/>
                <a:cs typeface="Arial" panose="020B0604020202020204" pitchFamily="34" charset="0"/>
                <a:sym typeface="Arial" panose="020B0604020202020204" pitchFamily="34" charset="0"/>
              </a:endParaRPr>
            </a:p>
          </p:txBody>
        </p:sp>
      </p:grpSp>
      <p:sp>
        <p:nvSpPr>
          <p:cNvPr id="28" name="Title 27">
            <a:extLst>
              <a:ext uri="{FF2B5EF4-FFF2-40B4-BE49-F238E27FC236}">
                <a16:creationId xmlns:a16="http://schemas.microsoft.com/office/drawing/2014/main" id="{C2C45079-09FF-995B-A929-5C79BCC9519F}"/>
              </a:ext>
            </a:extLst>
          </p:cNvPr>
          <p:cNvSpPr>
            <a:spLocks noGrp="1"/>
          </p:cNvSpPr>
          <p:nvPr>
            <p:ph type="title" hasCustomPrompt="1"/>
          </p:nvPr>
        </p:nvSpPr>
        <p:spPr>
          <a:xfrm>
            <a:off x="388507" y="744070"/>
            <a:ext cx="5469583" cy="1302026"/>
          </a:xfrm>
        </p:spPr>
        <p:txBody>
          <a:bodyPr vert="horz">
            <a:noAutofit/>
          </a:bodyPr>
          <a:lstStyle>
            <a:lvl1pPr>
              <a:defRPr sz="4800">
                <a:solidFill>
                  <a:schemeClr val="bg1"/>
                </a:solidFill>
                <a:latin typeface="Arial" panose="020B0604020202020204" pitchFamily="34" charset="0"/>
                <a:cs typeface="Arial" panose="020B0604020202020204" pitchFamily="34" charset="0"/>
                <a:sym typeface="Arial" panose="020B0604020202020204" pitchFamily="34" charset="0"/>
              </a:defRPr>
            </a:lvl1pPr>
          </a:lstStyle>
          <a:p>
            <a:r>
              <a:rPr lang="en-US"/>
              <a:t>Click to edit </a:t>
            </a:r>
            <a:br>
              <a:rPr lang="en-US"/>
            </a:br>
            <a:r>
              <a:rPr lang="en-US"/>
              <a:t>Master title style</a:t>
            </a:r>
          </a:p>
        </p:txBody>
      </p:sp>
      <p:sp>
        <p:nvSpPr>
          <p:cNvPr id="35" name="Picture Placeholder 23">
            <a:extLst>
              <a:ext uri="{FF2B5EF4-FFF2-40B4-BE49-F238E27FC236}">
                <a16:creationId xmlns:a16="http://schemas.microsoft.com/office/drawing/2014/main" id="{76F91960-11CF-1044-7386-A9AB2DECA496}"/>
              </a:ext>
            </a:extLst>
          </p:cNvPr>
          <p:cNvSpPr>
            <a:spLocks noGrp="1" noChangeAspect="1"/>
          </p:cNvSpPr>
          <p:nvPr>
            <p:ph type="pic" sz="quarter" idx="13"/>
          </p:nvPr>
        </p:nvSpPr>
        <p:spPr>
          <a:xfrm>
            <a:off x="-1" y="2428613"/>
            <a:ext cx="3831771" cy="3743587"/>
          </a:xfrm>
          <a:prstGeom prst="rect">
            <a:avLst/>
          </a:prstGeom>
          <a:solidFill>
            <a:schemeClr val="bg1">
              <a:lumMod val="95000"/>
            </a:schemeClr>
          </a:solidFill>
        </p:spPr>
        <p:txBody>
          <a:bodyPr anchor="ctr">
            <a:normAutofit/>
          </a:bodyPr>
          <a:lstStyle>
            <a:lvl1pPr algn="ctr">
              <a:defRPr sz="1200">
                <a:solidFill>
                  <a:schemeClr val="bg1">
                    <a:lumMod val="50000"/>
                  </a:schemeClr>
                </a:solidFill>
              </a:defRPr>
            </a:lvl1pPr>
          </a:lstStyle>
          <a:p>
            <a:endParaRPr lang="en-US">
              <a:latin typeface="Arial" panose="020B0604020202020204" pitchFamily="34" charset="0"/>
            </a:endParaRPr>
          </a:p>
        </p:txBody>
      </p:sp>
    </p:spTree>
    <p:extLst>
      <p:ext uri="{BB962C8B-B14F-4D97-AF65-F5344CB8AC3E}">
        <p14:creationId xmlns:p14="http://schemas.microsoft.com/office/powerpoint/2010/main" val="16401833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Quote 1">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E26BC4A5-F8FA-08A2-ECCA-392E20090EE2}"/>
              </a:ext>
            </a:extLst>
          </p:cNvPr>
          <p:cNvGraphicFramePr>
            <a:graphicFrameLocks noChangeAspect="1"/>
          </p:cNvGraphicFramePr>
          <p:nvPr userDrawn="1">
            <p:custDataLst>
              <p:tags r:id="rId1"/>
            </p:custDataLst>
            <p:extLst>
              <p:ext uri="{D42A27DB-BD31-4B8C-83A1-F6EECF244321}">
                <p14:modId xmlns:p14="http://schemas.microsoft.com/office/powerpoint/2010/main" val="10531902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5" name="think-cell data - do not delete" hidden="1">
                        <a:extLst>
                          <a:ext uri="{FF2B5EF4-FFF2-40B4-BE49-F238E27FC236}">
                            <a16:creationId xmlns:a16="http://schemas.microsoft.com/office/drawing/2014/main" id="{E26BC4A5-F8FA-08A2-ECCA-392E20090EE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3EEB10E-6DA9-F1B4-81EE-129CADCB5A17}"/>
              </a:ext>
            </a:extLst>
          </p:cNvPr>
          <p:cNvSpPr>
            <a:spLocks noGrp="1"/>
          </p:cNvSpPr>
          <p:nvPr>
            <p:ph type="title"/>
          </p:nvPr>
        </p:nvSpPr>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p>
        </p:txBody>
      </p:sp>
      <p:sp>
        <p:nvSpPr>
          <p:cNvPr id="3" name="Slide Number Placeholder 2">
            <a:extLst>
              <a:ext uri="{FF2B5EF4-FFF2-40B4-BE49-F238E27FC236}">
                <a16:creationId xmlns:a16="http://schemas.microsoft.com/office/drawing/2014/main" id="{39AD71A2-3ECC-C388-E6A8-3251505E8C3D}"/>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24" name="Picture Placeholder 23">
            <a:extLst>
              <a:ext uri="{FF2B5EF4-FFF2-40B4-BE49-F238E27FC236}">
                <a16:creationId xmlns:a16="http://schemas.microsoft.com/office/drawing/2014/main" id="{84A33017-0E77-CA51-F242-42B351E5DE7C}"/>
              </a:ext>
            </a:extLst>
          </p:cNvPr>
          <p:cNvSpPr>
            <a:spLocks noGrp="1" noChangeAspect="1"/>
          </p:cNvSpPr>
          <p:nvPr>
            <p:ph type="pic" sz="quarter" idx="11"/>
          </p:nvPr>
        </p:nvSpPr>
        <p:spPr>
          <a:xfrm>
            <a:off x="7310712" y="1326969"/>
            <a:ext cx="3904486" cy="3904488"/>
          </a:xfrm>
          <a:prstGeom prst="ellipse">
            <a:avLst/>
          </a:prstGeom>
          <a:solidFill>
            <a:schemeClr val="bg1">
              <a:lumMod val="85000"/>
            </a:schemeClr>
          </a:solidFill>
        </p:spPr>
        <p:txBody>
          <a:bodyPr/>
          <a:lstStyle/>
          <a:p>
            <a:endParaRPr lang="en-US">
              <a:latin typeface="Arial" panose="020B0604020202020204" pitchFamily="34" charset="0"/>
            </a:endParaRPr>
          </a:p>
        </p:txBody>
      </p:sp>
      <p:sp>
        <p:nvSpPr>
          <p:cNvPr id="28" name="Text Placeholder 27">
            <a:extLst>
              <a:ext uri="{FF2B5EF4-FFF2-40B4-BE49-F238E27FC236}">
                <a16:creationId xmlns:a16="http://schemas.microsoft.com/office/drawing/2014/main" id="{6022C734-AAF0-B97A-BCAA-4C254EF3731C}"/>
              </a:ext>
            </a:extLst>
          </p:cNvPr>
          <p:cNvSpPr>
            <a:spLocks noGrp="1"/>
          </p:cNvSpPr>
          <p:nvPr>
            <p:ph type="body" sz="quarter" idx="13"/>
          </p:nvPr>
        </p:nvSpPr>
        <p:spPr>
          <a:xfrm>
            <a:off x="993664" y="1685099"/>
            <a:ext cx="5330952" cy="2167128"/>
          </a:xfrm>
        </p:spPr>
        <p:txBody>
          <a:bodyPr>
            <a:noAutofit/>
          </a:bodyPr>
          <a:lstStyle>
            <a:lvl1pPr>
              <a:lnSpc>
                <a:spcPct val="100000"/>
              </a:lnSpc>
              <a:spcBef>
                <a:spcPts val="0"/>
              </a:spcBef>
              <a:spcAft>
                <a:spcPts val="600"/>
              </a:spcAft>
              <a:defRPr sz="2800" b="1">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2000">
                <a:latin typeface="Arial" panose="020B0604020202020204" pitchFamily="34" charset="0"/>
                <a:cs typeface="Arial" panose="020B0604020202020204" pitchFamily="34" charset="0"/>
                <a:sym typeface="Arial" panose="020B0604020202020204" pitchFamily="34" charset="0"/>
              </a:defRPr>
            </a:lvl2pPr>
            <a:lvl3pPr marL="0" indent="0">
              <a:buNone/>
              <a:defRPr/>
            </a:lvl3pPr>
          </a:lstStyle>
          <a:p>
            <a:pPr lvl="0"/>
            <a:r>
              <a:rPr lang="en-US"/>
              <a:t>Click to edit Master text styles</a:t>
            </a:r>
          </a:p>
          <a:p>
            <a:pPr lvl="1"/>
            <a:r>
              <a:rPr lang="en-US"/>
              <a:t>Second level</a:t>
            </a:r>
          </a:p>
        </p:txBody>
      </p:sp>
      <p:sp>
        <p:nvSpPr>
          <p:cNvPr id="29" name="Text Placeholder 11">
            <a:extLst>
              <a:ext uri="{FF2B5EF4-FFF2-40B4-BE49-F238E27FC236}">
                <a16:creationId xmlns:a16="http://schemas.microsoft.com/office/drawing/2014/main" id="{8E0B2B52-4E3E-1254-C19E-5A80481675E1}"/>
              </a:ext>
            </a:extLst>
          </p:cNvPr>
          <p:cNvSpPr>
            <a:spLocks noGrp="1"/>
          </p:cNvSpPr>
          <p:nvPr>
            <p:ph type="body" sz="quarter" idx="14" hasCustomPrompt="1"/>
          </p:nvPr>
        </p:nvSpPr>
        <p:spPr>
          <a:xfrm>
            <a:off x="993517" y="4330309"/>
            <a:ext cx="5330951" cy="925894"/>
          </a:xfrm>
          <a:solidFill>
            <a:schemeClr val="bg1"/>
          </a:solidFill>
          <a:effectLst>
            <a:outerShdw dist="12700" dir="16200000" rotWithShape="0">
              <a:prstClr val="black"/>
            </a:outerShdw>
          </a:effectLst>
        </p:spPr>
        <p:txBody>
          <a:bodyPr lIns="0" tIns="365760" bIns="0" anchor="b">
            <a:noAutofit/>
          </a:bodyPr>
          <a:lstStyle>
            <a:lvl1pPr algn="l">
              <a:lnSpc>
                <a:spcPct val="100000"/>
              </a:lnSpc>
              <a:defRPr sz="1800" b="1">
                <a:solidFill>
                  <a:schemeClr val="tx1"/>
                </a:solidFill>
                <a:latin typeface="Arial" panose="020B0604020202020204" pitchFamily="34" charset="0"/>
                <a:cs typeface="Arial" panose="020B0604020202020204" pitchFamily="34" charset="0"/>
                <a:sym typeface="Arial" panose="020B0604020202020204" pitchFamily="34" charset="0"/>
              </a:defRPr>
            </a:lvl1pPr>
            <a:lvl2pPr>
              <a:lnSpc>
                <a:spcPct val="100000"/>
              </a:lnSpc>
              <a:defRPr sz="1400">
                <a:solidFill>
                  <a:schemeClr val="tx1"/>
                </a:solidFill>
                <a:latin typeface="Arial" panose="020B0604020202020204" pitchFamily="34" charset="0"/>
                <a:cs typeface="Arial" panose="020B0604020202020204" pitchFamily="34" charset="0"/>
                <a:sym typeface="Arial" panose="020B0604020202020204" pitchFamily="34" charset="0"/>
              </a:defRPr>
            </a:lvl2pPr>
          </a:lstStyle>
          <a:p>
            <a:pPr lvl="0"/>
            <a:r>
              <a:rPr lang="en-US"/>
              <a:t>Name</a:t>
            </a:r>
          </a:p>
          <a:p>
            <a:pPr lvl="1"/>
            <a:r>
              <a:rPr lang="en-US"/>
              <a:t>Title/Position</a:t>
            </a:r>
          </a:p>
        </p:txBody>
      </p:sp>
      <p:sp>
        <p:nvSpPr>
          <p:cNvPr id="9" name="TextBox 8">
            <a:extLst>
              <a:ext uri="{FF2B5EF4-FFF2-40B4-BE49-F238E27FC236}">
                <a16:creationId xmlns:a16="http://schemas.microsoft.com/office/drawing/2014/main" id="{40457D6C-8B6C-015C-E489-CE99FACBE8F2}"/>
              </a:ext>
              <a:ext uri="{C183D7F6-B498-43B3-948B-1728B52AA6E4}">
                <adec:decorative xmlns:adec="http://schemas.microsoft.com/office/drawing/2017/decorative" val="1"/>
              </a:ext>
            </a:extLst>
          </p:cNvPr>
          <p:cNvSpPr txBox="1"/>
          <p:nvPr userDrawn="1"/>
        </p:nvSpPr>
        <p:spPr>
          <a:xfrm>
            <a:off x="381001" y="1514426"/>
            <a:ext cx="433388" cy="336127"/>
          </a:xfrm>
          <a:custGeom>
            <a:avLst/>
            <a:gdLst/>
            <a:ahLst/>
            <a:cxnLst/>
            <a:rect l="l" t="t" r="r" b="b"/>
            <a:pathLst>
              <a:path w="770582" h="597647">
                <a:moveTo>
                  <a:pt x="625621" y="0"/>
                </a:moveTo>
                <a:lnTo>
                  <a:pt x="770582" y="0"/>
                </a:lnTo>
                <a:lnTo>
                  <a:pt x="600189" y="597647"/>
                </a:lnTo>
                <a:lnTo>
                  <a:pt x="419623" y="597647"/>
                </a:lnTo>
                <a:close/>
                <a:moveTo>
                  <a:pt x="205997" y="0"/>
                </a:moveTo>
                <a:lnTo>
                  <a:pt x="350958" y="0"/>
                </a:lnTo>
                <a:lnTo>
                  <a:pt x="180565" y="597647"/>
                </a:lnTo>
                <a:lnTo>
                  <a:pt x="0" y="597647"/>
                </a:lnTo>
                <a:close/>
              </a:path>
            </a:pathLst>
          </a:custGeom>
          <a:solidFill>
            <a:schemeClr val="tx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19999">
              <a:latin typeface="Arial" panose="020B0604020202020204" pitchFamily="34" charset="0"/>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3232901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Divider 01: Dark Version">
    <p:bg>
      <p:bgPr>
        <a:solidFill>
          <a:schemeClr val="tx2"/>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F01CAC79-C937-9CAF-1410-B53DB305946E}"/>
              </a:ext>
            </a:extLst>
          </p:cNvPr>
          <p:cNvGraphicFramePr>
            <a:graphicFrameLocks noChangeAspect="1"/>
          </p:cNvGraphicFramePr>
          <p:nvPr userDrawn="1">
            <p:custDataLst>
              <p:tags r:id="rId1"/>
            </p:custDataLst>
            <p:extLst>
              <p:ext uri="{D42A27DB-BD31-4B8C-83A1-F6EECF244321}">
                <p14:modId xmlns:p14="http://schemas.microsoft.com/office/powerpoint/2010/main" val="302473911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4" name="think-cell data - do not delete" hidden="1">
                        <a:extLst>
                          <a:ext uri="{FF2B5EF4-FFF2-40B4-BE49-F238E27FC236}">
                            <a16:creationId xmlns:a16="http://schemas.microsoft.com/office/drawing/2014/main" id="{F01CAC79-C937-9CAF-1410-B53DB305946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9" name="Title 1">
            <a:extLst>
              <a:ext uri="{FF2B5EF4-FFF2-40B4-BE49-F238E27FC236}">
                <a16:creationId xmlns:a16="http://schemas.microsoft.com/office/drawing/2014/main" id="{6D56953C-45F5-D0EF-C71F-1416EA40DD9F}"/>
              </a:ext>
            </a:extLst>
          </p:cNvPr>
          <p:cNvSpPr>
            <a:spLocks noGrp="1"/>
          </p:cNvSpPr>
          <p:nvPr>
            <p:ph type="ctrTitle" hasCustomPrompt="1"/>
          </p:nvPr>
        </p:nvSpPr>
        <p:spPr>
          <a:xfrm>
            <a:off x="381001" y="476250"/>
            <a:ext cx="5943599" cy="1366862"/>
          </a:xfrm>
        </p:spPr>
        <p:txBody>
          <a:bodyPr vert="horz" anchor="b">
            <a:normAutofit/>
          </a:bodyPr>
          <a:lstStyle>
            <a:lvl1pPr algn="l">
              <a:defRPr sz="4800">
                <a:solidFill>
                  <a:schemeClr val="bg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1pPr>
          </a:lstStyle>
          <a:p>
            <a:r>
              <a:rPr lang="en-US"/>
              <a:t>Click here to </a:t>
            </a:r>
            <a:br>
              <a:rPr lang="en-US"/>
            </a:br>
            <a:r>
              <a:rPr lang="en-US"/>
              <a:t>add subtitle</a:t>
            </a:r>
          </a:p>
        </p:txBody>
      </p:sp>
      <p:pic>
        <p:nvPicPr>
          <p:cNvPr id="26" name="Graphic 25">
            <a:extLst>
              <a:ext uri="{FF2B5EF4-FFF2-40B4-BE49-F238E27FC236}">
                <a16:creationId xmlns:a16="http://schemas.microsoft.com/office/drawing/2014/main" id="{7A845C21-588C-4AB4-F71E-348D6B8ABD26}"/>
              </a:ext>
            </a:extLst>
          </p:cNvPr>
          <p:cNvPicPr>
            <a:picLocks noChangeAspect="1"/>
          </p:cNvPicPr>
          <p:nvPr userDrawn="1"/>
        </p:nvPicPr>
        <p:blipFill>
          <a:blip r:embed="rId5" cstate="print">
            <a:lum bright="100000"/>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74310" y="6287329"/>
            <a:ext cx="1189693" cy="474251"/>
          </a:xfrm>
          <a:prstGeom prst="rect">
            <a:avLst/>
          </a:prstGeom>
        </p:spPr>
      </p:pic>
      <p:sp>
        <p:nvSpPr>
          <p:cNvPr id="5" name="Slide Number Placeholder 5">
            <a:extLst>
              <a:ext uri="{FF2B5EF4-FFF2-40B4-BE49-F238E27FC236}">
                <a16:creationId xmlns:a16="http://schemas.microsoft.com/office/drawing/2014/main" id="{B1A9EC95-E7D3-4820-7251-3DBDC21E1C38}"/>
              </a:ext>
            </a:extLst>
          </p:cNvPr>
          <p:cNvSpPr>
            <a:spLocks noGrp="1"/>
          </p:cNvSpPr>
          <p:nvPr>
            <p:ph type="sldNum" sz="quarter" idx="4"/>
          </p:nvPr>
        </p:nvSpPr>
        <p:spPr>
          <a:xfrm>
            <a:off x="11475537" y="6422716"/>
            <a:ext cx="330231" cy="203476"/>
          </a:xfrm>
          <a:prstGeom prst="rect">
            <a:avLst/>
          </a:prstGeom>
        </p:spPr>
        <p:txBody>
          <a:bodyPr vert="horz" lIns="0" tIns="0" rIns="0" bIns="0" rtlCol="0" anchor="ctr"/>
          <a:lstStyle>
            <a:lvl1pPr algn="r">
              <a:defRPr sz="1000" b="1">
                <a:solidFill>
                  <a:schemeClr val="bg1"/>
                </a:solidFill>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7" name="Rectangle 6">
            <a:extLst>
              <a:ext uri="{FF2B5EF4-FFF2-40B4-BE49-F238E27FC236}">
                <a16:creationId xmlns:a16="http://schemas.microsoft.com/office/drawing/2014/main" id="{CD130B9A-B9AA-3EB9-4B18-B8C293112908}"/>
              </a:ext>
            </a:extLst>
          </p:cNvPr>
          <p:cNvSpPr/>
          <p:nvPr userDrawn="1"/>
        </p:nvSpPr>
        <p:spPr>
          <a:xfrm>
            <a:off x="9930685" y="6471952"/>
            <a:ext cx="1428276" cy="123111"/>
          </a:xfrm>
          <a:prstGeom prst="rect">
            <a:avLst/>
          </a:prstGeom>
        </p:spPr>
        <p:txBody>
          <a:bodyPr wrap="none" lIns="0" tIns="0" rIns="0" bIns="0" anchor="ctr">
            <a:spAutoFit/>
          </a:bodyPr>
          <a:lstStyle/>
          <a:p>
            <a:pPr marL="0" marR="0" lvl="0" indent="0" algn="r" defTabSz="457189" rtl="0" eaLnBrk="1" fontAlgn="auto" latinLnBrk="0" hangingPunct="1">
              <a:lnSpc>
                <a:spcPct val="100000"/>
              </a:lnSpc>
              <a:spcBef>
                <a:spcPts val="0"/>
              </a:spcBef>
              <a:spcAft>
                <a:spcPts val="0"/>
              </a:spcAft>
              <a:buClrTx/>
              <a:buSzTx/>
              <a:buFontTx/>
              <a:buNone/>
              <a:tabLst/>
              <a:defRPr/>
            </a:pPr>
            <a:r>
              <a:rPr lang="en-US" sz="800">
                <a:solidFill>
                  <a:schemeClr val="bg1"/>
                </a:solidFill>
                <a:latin typeface="Arial" panose="020B0604020202020204" pitchFamily="34" charset="0"/>
                <a:cs typeface="Arial" panose="020B0604020202020204" pitchFamily="34" charset="0"/>
                <a:sym typeface="Arial" panose="020B0604020202020204" pitchFamily="34" charset="0"/>
              </a:rPr>
              <a:t>Confidential. Property of Vertiv.</a:t>
            </a:r>
          </a:p>
        </p:txBody>
      </p:sp>
      <p:pic>
        <p:nvPicPr>
          <p:cNvPr id="2" name="Picture 1">
            <a:extLst>
              <a:ext uri="{FF2B5EF4-FFF2-40B4-BE49-F238E27FC236}">
                <a16:creationId xmlns:a16="http://schemas.microsoft.com/office/drawing/2014/main" id="{18EE6EAE-A5D6-26AF-AA48-142AA9089A8F}"/>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p:blipFill>
        <p:spPr>
          <a:xfrm>
            <a:off x="1669142" y="6408004"/>
            <a:ext cx="1703152" cy="234000"/>
          </a:xfrm>
          <a:prstGeom prst="rect">
            <a:avLst/>
          </a:prstGeom>
        </p:spPr>
      </p:pic>
    </p:spTree>
    <p:extLst>
      <p:ext uri="{BB962C8B-B14F-4D97-AF65-F5344CB8AC3E}">
        <p14:creationId xmlns:p14="http://schemas.microsoft.com/office/powerpoint/2010/main" val="312584900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ote 2">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D6E37466-2554-CB6C-8BC0-C605C6CE5E51}"/>
              </a:ext>
            </a:extLst>
          </p:cNvPr>
          <p:cNvGraphicFramePr>
            <a:graphicFrameLocks noChangeAspect="1"/>
          </p:cNvGraphicFramePr>
          <p:nvPr userDrawn="1">
            <p:custDataLst>
              <p:tags r:id="rId1"/>
            </p:custDataLst>
            <p:extLst>
              <p:ext uri="{D42A27DB-BD31-4B8C-83A1-F6EECF244321}">
                <p14:modId xmlns:p14="http://schemas.microsoft.com/office/powerpoint/2010/main" val="34400575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7" name="think-cell data - do not delete" hidden="1">
                        <a:extLst>
                          <a:ext uri="{FF2B5EF4-FFF2-40B4-BE49-F238E27FC236}">
                            <a16:creationId xmlns:a16="http://schemas.microsoft.com/office/drawing/2014/main" id="{D6E37466-2554-CB6C-8BC0-C605C6CE5E5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3EEB10E-6DA9-F1B4-81EE-129CADCB5A17}"/>
              </a:ext>
            </a:extLst>
          </p:cNvPr>
          <p:cNvSpPr>
            <a:spLocks noGrp="1"/>
          </p:cNvSpPr>
          <p:nvPr>
            <p:ph type="title"/>
          </p:nvPr>
        </p:nvSpPr>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p>
        </p:txBody>
      </p:sp>
      <p:sp>
        <p:nvSpPr>
          <p:cNvPr id="3" name="Slide Number Placeholder 2">
            <a:extLst>
              <a:ext uri="{FF2B5EF4-FFF2-40B4-BE49-F238E27FC236}">
                <a16:creationId xmlns:a16="http://schemas.microsoft.com/office/drawing/2014/main" id="{39AD71A2-3ECC-C388-E6A8-3251505E8C3D}"/>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5" name="Rectangle 4">
            <a:extLst>
              <a:ext uri="{FF2B5EF4-FFF2-40B4-BE49-F238E27FC236}">
                <a16:creationId xmlns:a16="http://schemas.microsoft.com/office/drawing/2014/main" id="{2D9796D2-527B-F950-4C6C-7CAE8F72EED7}"/>
              </a:ext>
            </a:extLst>
          </p:cNvPr>
          <p:cNvSpPr/>
          <p:nvPr userDrawn="1"/>
        </p:nvSpPr>
        <p:spPr>
          <a:xfrm>
            <a:off x="10929257" y="1363194"/>
            <a:ext cx="1262743" cy="4440706"/>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sym typeface="Arial" panose="020B0604020202020204" pitchFamily="34" charset="0"/>
            </a:endParaRPr>
          </a:p>
        </p:txBody>
      </p:sp>
      <p:sp>
        <p:nvSpPr>
          <p:cNvPr id="6" name="Freeform: Shape 5">
            <a:extLst>
              <a:ext uri="{FF2B5EF4-FFF2-40B4-BE49-F238E27FC236}">
                <a16:creationId xmlns:a16="http://schemas.microsoft.com/office/drawing/2014/main" id="{1470F4C6-A6F3-7EBD-23D8-A67198051E9E}"/>
              </a:ext>
            </a:extLst>
          </p:cNvPr>
          <p:cNvSpPr/>
          <p:nvPr userDrawn="1"/>
        </p:nvSpPr>
        <p:spPr>
          <a:xfrm>
            <a:off x="2688979" y="1363194"/>
            <a:ext cx="9176270" cy="4440707"/>
          </a:xfrm>
          <a:custGeom>
            <a:avLst/>
            <a:gdLst>
              <a:gd name="connsiteX0" fmla="*/ 1653850 w 7463585"/>
              <a:gd name="connsiteY0" fmla="*/ 0 h 3611881"/>
              <a:gd name="connsiteX1" fmla="*/ 7463585 w 7463585"/>
              <a:gd name="connsiteY1" fmla="*/ 0 h 3611881"/>
              <a:gd name="connsiteX2" fmla="*/ 7463585 w 7463585"/>
              <a:gd name="connsiteY2" fmla="*/ 3611881 h 3611881"/>
              <a:gd name="connsiteX3" fmla="*/ 1367585 w 7463585"/>
              <a:gd name="connsiteY3" fmla="*/ 3611881 h 3611881"/>
              <a:gd name="connsiteX4" fmla="*/ 694142 w 7463585"/>
              <a:gd name="connsiteY4" fmla="*/ 0 h 3611881"/>
              <a:gd name="connsiteX5" fmla="*/ 1081320 w 7463585"/>
              <a:gd name="connsiteY5" fmla="*/ 0 h 3611881"/>
              <a:gd name="connsiteX6" fmla="*/ 1367585 w 7463585"/>
              <a:gd name="connsiteY6" fmla="*/ 3611881 h 3611881"/>
              <a:gd name="connsiteX7" fmla="*/ 980407 w 7463585"/>
              <a:gd name="connsiteY7" fmla="*/ 3611881 h 3611881"/>
              <a:gd name="connsiteX8" fmla="*/ 285909 w 7463585"/>
              <a:gd name="connsiteY8" fmla="*/ 0 h 3611881"/>
              <a:gd name="connsiteX9" fmla="*/ 694142 w 7463585"/>
              <a:gd name="connsiteY9" fmla="*/ 0 h 3611881"/>
              <a:gd name="connsiteX10" fmla="*/ 407877 w 7463585"/>
              <a:gd name="connsiteY10" fmla="*/ 3611881 h 3611881"/>
              <a:gd name="connsiteX11" fmla="*/ 0 w 7463585"/>
              <a:gd name="connsiteY11" fmla="*/ 3611881 h 3611881"/>
              <a:gd name="connsiteX12" fmla="*/ 0 w 7463585"/>
              <a:gd name="connsiteY12" fmla="*/ 3607389 h 361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63585" h="3611881">
                <a:moveTo>
                  <a:pt x="1653850" y="0"/>
                </a:moveTo>
                <a:lnTo>
                  <a:pt x="7463585" y="0"/>
                </a:lnTo>
                <a:lnTo>
                  <a:pt x="7463585" y="3611881"/>
                </a:lnTo>
                <a:lnTo>
                  <a:pt x="1367585" y="3611881"/>
                </a:lnTo>
                <a:close/>
                <a:moveTo>
                  <a:pt x="694142" y="0"/>
                </a:moveTo>
                <a:lnTo>
                  <a:pt x="1081320" y="0"/>
                </a:lnTo>
                <a:lnTo>
                  <a:pt x="1367585" y="3611881"/>
                </a:lnTo>
                <a:lnTo>
                  <a:pt x="980407" y="3611881"/>
                </a:lnTo>
                <a:close/>
                <a:moveTo>
                  <a:pt x="285909" y="0"/>
                </a:moveTo>
                <a:lnTo>
                  <a:pt x="694142" y="0"/>
                </a:lnTo>
                <a:lnTo>
                  <a:pt x="407877" y="3611881"/>
                </a:lnTo>
                <a:lnTo>
                  <a:pt x="0" y="3611881"/>
                </a:lnTo>
                <a:lnTo>
                  <a:pt x="0" y="3607389"/>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Arial" panose="020B0604020202020204" pitchFamily="34" charset="0"/>
              <a:cs typeface="Arial" panose="020B0604020202020204" pitchFamily="34" charset="0"/>
              <a:sym typeface="Arial" panose="020B0604020202020204" pitchFamily="34" charset="0"/>
            </a:endParaRPr>
          </a:p>
        </p:txBody>
      </p:sp>
      <p:sp>
        <p:nvSpPr>
          <p:cNvPr id="14" name="Text Placeholder 25">
            <a:extLst>
              <a:ext uri="{FF2B5EF4-FFF2-40B4-BE49-F238E27FC236}">
                <a16:creationId xmlns:a16="http://schemas.microsoft.com/office/drawing/2014/main" id="{72A74179-F10C-95FD-E463-84ABA1E8C9C5}"/>
              </a:ext>
            </a:extLst>
          </p:cNvPr>
          <p:cNvSpPr>
            <a:spLocks noGrp="1"/>
          </p:cNvSpPr>
          <p:nvPr>
            <p:ph type="body" sz="quarter" idx="12" hasCustomPrompt="1"/>
          </p:nvPr>
        </p:nvSpPr>
        <p:spPr>
          <a:xfrm>
            <a:off x="5236732" y="1814265"/>
            <a:ext cx="461665" cy="997196"/>
          </a:xfrm>
        </p:spPr>
        <p:txBody>
          <a:bodyPr wrap="none" lIns="0" tIns="0" rIns="0" bIns="0">
            <a:spAutoFit/>
          </a:bodyPr>
          <a:lstStyle>
            <a:lvl1pPr>
              <a:defRPr sz="7200" b="1">
                <a:solidFill>
                  <a:schemeClr val="bg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a:t>
            </a:r>
          </a:p>
        </p:txBody>
      </p:sp>
      <p:sp>
        <p:nvSpPr>
          <p:cNvPr id="15" name="Text Placeholder 27">
            <a:extLst>
              <a:ext uri="{FF2B5EF4-FFF2-40B4-BE49-F238E27FC236}">
                <a16:creationId xmlns:a16="http://schemas.microsoft.com/office/drawing/2014/main" id="{5DCED502-DE90-246C-4294-845A6D096FA2}"/>
              </a:ext>
            </a:extLst>
          </p:cNvPr>
          <p:cNvSpPr>
            <a:spLocks noGrp="1"/>
          </p:cNvSpPr>
          <p:nvPr>
            <p:ph type="body" sz="quarter" idx="13"/>
          </p:nvPr>
        </p:nvSpPr>
        <p:spPr>
          <a:xfrm>
            <a:off x="5836588" y="2115798"/>
            <a:ext cx="5969179" cy="2167128"/>
          </a:xfrm>
        </p:spPr>
        <p:txBody>
          <a:bodyPr>
            <a:noAutofit/>
          </a:bodyPr>
          <a:lstStyle>
            <a:lvl1pPr>
              <a:lnSpc>
                <a:spcPct val="100000"/>
              </a:lnSpc>
              <a:spcBef>
                <a:spcPts val="0"/>
              </a:spcBef>
              <a:spcAft>
                <a:spcPts val="600"/>
              </a:spcAft>
              <a:defRPr sz="2800" b="1">
                <a:solidFill>
                  <a:schemeClr val="bg1"/>
                </a:solidFill>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2000">
                <a:solidFill>
                  <a:schemeClr val="bg1"/>
                </a:solidFill>
                <a:latin typeface="Arial" panose="020B0604020202020204" pitchFamily="34" charset="0"/>
                <a:cs typeface="Arial" panose="020B0604020202020204" pitchFamily="34" charset="0"/>
                <a:sym typeface="Arial" panose="020B0604020202020204" pitchFamily="34" charset="0"/>
              </a:defRPr>
            </a:lvl2pPr>
            <a:lvl3pPr marL="0" indent="0">
              <a:buNone/>
              <a:defRPr/>
            </a:lvl3pPr>
          </a:lstStyle>
          <a:p>
            <a:pPr lvl="0"/>
            <a:r>
              <a:rPr lang="en-US"/>
              <a:t>Click to edit Master text styles</a:t>
            </a:r>
          </a:p>
          <a:p>
            <a:pPr lvl="1"/>
            <a:r>
              <a:rPr lang="en-US"/>
              <a:t>Second level</a:t>
            </a:r>
          </a:p>
        </p:txBody>
      </p:sp>
      <p:sp>
        <p:nvSpPr>
          <p:cNvPr id="16" name="Text Placeholder 11">
            <a:extLst>
              <a:ext uri="{FF2B5EF4-FFF2-40B4-BE49-F238E27FC236}">
                <a16:creationId xmlns:a16="http://schemas.microsoft.com/office/drawing/2014/main" id="{8A13428C-EAAB-35F9-D2AC-93CCC84998AC}"/>
              </a:ext>
            </a:extLst>
          </p:cNvPr>
          <p:cNvSpPr>
            <a:spLocks noGrp="1"/>
          </p:cNvSpPr>
          <p:nvPr>
            <p:ph type="body" sz="quarter" idx="14" hasCustomPrompt="1"/>
          </p:nvPr>
        </p:nvSpPr>
        <p:spPr>
          <a:xfrm>
            <a:off x="5836588" y="4560721"/>
            <a:ext cx="5971032" cy="761235"/>
          </a:xfrm>
          <a:solidFill>
            <a:schemeClr val="accent1"/>
          </a:solidFill>
          <a:effectLst>
            <a:outerShdw dist="12700" dir="16200000" rotWithShape="0">
              <a:schemeClr val="bg1"/>
            </a:outerShdw>
          </a:effectLst>
        </p:spPr>
        <p:txBody>
          <a:bodyPr lIns="0" tIns="365760" bIns="0" anchor="b">
            <a:noAutofit/>
          </a:bodyPr>
          <a:lstStyle>
            <a:lvl1pPr algn="l">
              <a:lnSpc>
                <a:spcPct val="100000"/>
              </a:lnSpc>
              <a:defRPr sz="1800" b="1">
                <a:solidFill>
                  <a:schemeClr val="bg1"/>
                </a:solidFill>
                <a:latin typeface="Arial" panose="020B0604020202020204" pitchFamily="34" charset="0"/>
                <a:cs typeface="Arial" panose="020B0604020202020204" pitchFamily="34" charset="0"/>
                <a:sym typeface="Arial" panose="020B0604020202020204" pitchFamily="34" charset="0"/>
              </a:defRPr>
            </a:lvl1pPr>
            <a:lvl2pPr>
              <a:lnSpc>
                <a:spcPct val="100000"/>
              </a:lnSpc>
              <a:defRPr sz="1400">
                <a:solidFill>
                  <a:schemeClr val="bg1"/>
                </a:solidFill>
                <a:latin typeface="Arial" panose="020B0604020202020204" pitchFamily="34" charset="0"/>
                <a:cs typeface="Arial" panose="020B0604020202020204" pitchFamily="34" charset="0"/>
                <a:sym typeface="Arial" panose="020B0604020202020204" pitchFamily="34" charset="0"/>
              </a:defRPr>
            </a:lvl2pPr>
          </a:lstStyle>
          <a:p>
            <a:pPr lvl="0"/>
            <a:r>
              <a:rPr lang="en-US"/>
              <a:t>Name</a:t>
            </a:r>
          </a:p>
          <a:p>
            <a:pPr lvl="1"/>
            <a:r>
              <a:rPr lang="en-US"/>
              <a:t>Title/Position</a:t>
            </a:r>
          </a:p>
        </p:txBody>
      </p:sp>
      <p:sp>
        <p:nvSpPr>
          <p:cNvPr id="17" name="Picture Placeholder 23">
            <a:extLst>
              <a:ext uri="{FF2B5EF4-FFF2-40B4-BE49-F238E27FC236}">
                <a16:creationId xmlns:a16="http://schemas.microsoft.com/office/drawing/2014/main" id="{3640582D-5016-B5DA-BB6A-6B7DDBFBB1F7}"/>
              </a:ext>
            </a:extLst>
          </p:cNvPr>
          <p:cNvSpPr>
            <a:spLocks noGrp="1" noChangeAspect="1"/>
          </p:cNvSpPr>
          <p:nvPr>
            <p:ph type="pic" sz="quarter" idx="11"/>
          </p:nvPr>
        </p:nvSpPr>
        <p:spPr>
          <a:xfrm>
            <a:off x="384380" y="1845135"/>
            <a:ext cx="3476819" cy="3476821"/>
          </a:xfrm>
          <a:prstGeom prst="ellipse">
            <a:avLst/>
          </a:prstGeom>
          <a:solidFill>
            <a:schemeClr val="bg1">
              <a:lumMod val="85000"/>
            </a:schemeClr>
          </a:solidFill>
        </p:spPr>
        <p:txBody>
          <a:bodyPr/>
          <a:lstStyle/>
          <a:p>
            <a:endParaRPr lang="en-US">
              <a:latin typeface="Arial" panose="020B0604020202020204" pitchFamily="34" charset="0"/>
            </a:endParaRPr>
          </a:p>
        </p:txBody>
      </p:sp>
    </p:spTree>
    <p:extLst>
      <p:ext uri="{BB962C8B-B14F-4D97-AF65-F5344CB8AC3E}">
        <p14:creationId xmlns:p14="http://schemas.microsoft.com/office/powerpoint/2010/main" val="11570294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CD6EC2E8-456A-F690-8207-254ACFF72C4F}"/>
              </a:ext>
            </a:extLst>
          </p:cNvPr>
          <p:cNvGraphicFramePr>
            <a:graphicFrameLocks noChangeAspect="1"/>
          </p:cNvGraphicFramePr>
          <p:nvPr userDrawn="1">
            <p:custDataLst>
              <p:tags r:id="rId1"/>
            </p:custDataLst>
            <p:extLst>
              <p:ext uri="{D42A27DB-BD31-4B8C-83A1-F6EECF244321}">
                <p14:modId xmlns:p14="http://schemas.microsoft.com/office/powerpoint/2010/main" val="25247631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5" name="think-cell data - do not delete" hidden="1">
                        <a:extLst>
                          <a:ext uri="{FF2B5EF4-FFF2-40B4-BE49-F238E27FC236}">
                            <a16:creationId xmlns:a16="http://schemas.microsoft.com/office/drawing/2014/main" id="{CD6EC2E8-456A-F690-8207-254ACFF72C4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1" name="Table Placeholder 10">
            <a:extLst>
              <a:ext uri="{FF2B5EF4-FFF2-40B4-BE49-F238E27FC236}">
                <a16:creationId xmlns:a16="http://schemas.microsoft.com/office/drawing/2014/main" id="{6C293DB8-E2CC-257F-4759-33A59BD5DC6B}"/>
              </a:ext>
            </a:extLst>
          </p:cNvPr>
          <p:cNvSpPr>
            <a:spLocks noGrp="1"/>
          </p:cNvSpPr>
          <p:nvPr>
            <p:ph type="tbl" sz="quarter" idx="11"/>
          </p:nvPr>
        </p:nvSpPr>
        <p:spPr>
          <a:xfrm>
            <a:off x="388506" y="1035732"/>
            <a:ext cx="11422494" cy="5136468"/>
          </a:xfrm>
          <a:solidFill>
            <a:schemeClr val="bg1">
              <a:lumMod val="85000"/>
            </a:schemeClr>
          </a:solidFill>
        </p:spPr>
        <p:txBody>
          <a:bodyPr/>
          <a:lstStyle/>
          <a:p>
            <a:endParaRPr lang="en-US">
              <a:latin typeface="Arial" panose="020B0604020202020204" pitchFamily="34" charset="0"/>
            </a:endParaRPr>
          </a:p>
        </p:txBody>
      </p:sp>
      <p:sp>
        <p:nvSpPr>
          <p:cNvPr id="2" name="Title 1">
            <a:extLst>
              <a:ext uri="{FF2B5EF4-FFF2-40B4-BE49-F238E27FC236}">
                <a16:creationId xmlns:a16="http://schemas.microsoft.com/office/drawing/2014/main" id="{ACCF8802-BC84-A9EE-02B5-F0444309A545}"/>
              </a:ext>
            </a:extLst>
          </p:cNvPr>
          <p:cNvSpPr>
            <a:spLocks noGrp="1"/>
          </p:cNvSpPr>
          <p:nvPr>
            <p:ph type="title"/>
          </p:nvPr>
        </p:nvSpPr>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p>
        </p:txBody>
      </p:sp>
      <p:sp>
        <p:nvSpPr>
          <p:cNvPr id="3" name="Slide Number Placeholder 2">
            <a:extLst>
              <a:ext uri="{FF2B5EF4-FFF2-40B4-BE49-F238E27FC236}">
                <a16:creationId xmlns:a16="http://schemas.microsoft.com/office/drawing/2014/main" id="{09047764-366F-942A-2230-E387C00C80A5}"/>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12" name="Text Placeholder 11">
            <a:extLst>
              <a:ext uri="{FF2B5EF4-FFF2-40B4-BE49-F238E27FC236}">
                <a16:creationId xmlns:a16="http://schemas.microsoft.com/office/drawing/2014/main" id="{4479954B-632A-2210-2C90-E83655CA6F5F}"/>
              </a:ext>
            </a:extLst>
          </p:cNvPr>
          <p:cNvSpPr>
            <a:spLocks noGrp="1"/>
          </p:cNvSpPr>
          <p:nvPr>
            <p:ph type="body" sz="quarter" idx="14" hasCustomPrompt="1"/>
          </p:nvPr>
        </p:nvSpPr>
        <p:spPr>
          <a:xfrm>
            <a:off x="388508" y="2635189"/>
            <a:ext cx="3662792" cy="851515"/>
          </a:xfrm>
          <a:solidFill>
            <a:schemeClr val="bg1">
              <a:lumMod val="95000"/>
            </a:schemeClr>
          </a:solidFill>
          <a:effectLst>
            <a:outerShdw dist="25400" dir="16200000" rotWithShape="0">
              <a:schemeClr val="accent1"/>
            </a:outerShdw>
          </a:effectLst>
        </p:spPr>
        <p:txBody>
          <a:bodyPr wrap="square" lIns="182880" tIns="91440" rIns="182880" bIns="91440" anchor="ctr">
            <a:spAutoFit/>
          </a:bodyPr>
          <a:lstStyle>
            <a:lvl1pPr algn="l">
              <a:lnSpc>
                <a:spcPct val="100000"/>
              </a:lnSpc>
              <a:spcBef>
                <a:spcPts val="0"/>
              </a:spcBef>
              <a:spcAft>
                <a:spcPts val="200"/>
              </a:spcAft>
              <a:defRPr sz="1600" b="1">
                <a:solidFill>
                  <a:schemeClr val="tx1"/>
                </a:solidFill>
                <a:latin typeface="Arial" panose="020B0604020202020204" pitchFamily="34" charset="0"/>
                <a:cs typeface="Arial" panose="020B0604020202020204" pitchFamily="34" charset="0"/>
                <a:sym typeface="Arial" panose="020B0604020202020204" pitchFamily="34" charset="0"/>
              </a:defRPr>
            </a:lvl1pPr>
            <a:lvl2pPr marL="182880" indent="-182880">
              <a:lnSpc>
                <a:spcPct val="100000"/>
              </a:lnSpc>
              <a:spcBef>
                <a:spcPts val="0"/>
              </a:spcBef>
              <a:spcAft>
                <a:spcPts val="20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sym typeface="Arial" panose="020B0604020202020204" pitchFamily="34" charset="0"/>
              </a:defRPr>
            </a:lvl2pPr>
          </a:lstStyle>
          <a:p>
            <a:pPr lvl="0"/>
            <a:r>
              <a:rPr lang="en-US"/>
              <a:t>Insert header here</a:t>
            </a:r>
          </a:p>
          <a:p>
            <a:pPr lvl="1"/>
            <a:r>
              <a:rPr lang="en-US"/>
              <a:t>Insert short description here</a:t>
            </a:r>
          </a:p>
          <a:p>
            <a:pPr lvl="1"/>
            <a:r>
              <a:rPr lang="en-US"/>
              <a:t>Insert short description here</a:t>
            </a:r>
          </a:p>
        </p:txBody>
      </p:sp>
      <p:sp>
        <p:nvSpPr>
          <p:cNvPr id="14" name="Text Placeholder 11">
            <a:extLst>
              <a:ext uri="{FF2B5EF4-FFF2-40B4-BE49-F238E27FC236}">
                <a16:creationId xmlns:a16="http://schemas.microsoft.com/office/drawing/2014/main" id="{F159FB3C-0FFF-D9CD-C002-102FC1E739D4}"/>
              </a:ext>
            </a:extLst>
          </p:cNvPr>
          <p:cNvSpPr>
            <a:spLocks noGrp="1"/>
          </p:cNvSpPr>
          <p:nvPr>
            <p:ph type="body" sz="quarter" idx="15" hasCustomPrompt="1"/>
          </p:nvPr>
        </p:nvSpPr>
        <p:spPr>
          <a:xfrm>
            <a:off x="388508" y="3655243"/>
            <a:ext cx="3662792" cy="851515"/>
          </a:xfrm>
          <a:solidFill>
            <a:schemeClr val="accent1">
              <a:lumMod val="20000"/>
              <a:lumOff val="80000"/>
            </a:schemeClr>
          </a:solidFill>
          <a:effectLst>
            <a:outerShdw dist="25400" dir="16200000" rotWithShape="0">
              <a:schemeClr val="accent1"/>
            </a:outerShdw>
          </a:effectLst>
        </p:spPr>
        <p:txBody>
          <a:bodyPr wrap="square" lIns="182880" tIns="91440" rIns="182880" bIns="91440" anchor="ctr">
            <a:spAutoFit/>
          </a:bodyPr>
          <a:lstStyle>
            <a:lvl1pPr algn="l">
              <a:lnSpc>
                <a:spcPct val="100000"/>
              </a:lnSpc>
              <a:spcBef>
                <a:spcPts val="0"/>
              </a:spcBef>
              <a:spcAft>
                <a:spcPts val="200"/>
              </a:spcAft>
              <a:defRPr sz="1600" b="1">
                <a:solidFill>
                  <a:schemeClr val="tx1"/>
                </a:solidFill>
                <a:latin typeface="Arial" panose="020B0604020202020204" pitchFamily="34" charset="0"/>
                <a:cs typeface="Arial" panose="020B0604020202020204" pitchFamily="34" charset="0"/>
                <a:sym typeface="Arial" panose="020B0604020202020204" pitchFamily="34" charset="0"/>
              </a:defRPr>
            </a:lvl1pPr>
            <a:lvl2pPr marL="182880" indent="-182880">
              <a:lnSpc>
                <a:spcPct val="100000"/>
              </a:lnSpc>
              <a:spcBef>
                <a:spcPts val="0"/>
              </a:spcBef>
              <a:spcAft>
                <a:spcPts val="20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sym typeface="Arial" panose="020B0604020202020204" pitchFamily="34" charset="0"/>
              </a:defRPr>
            </a:lvl2pPr>
          </a:lstStyle>
          <a:p>
            <a:pPr lvl="0"/>
            <a:r>
              <a:rPr lang="en-US"/>
              <a:t>Highlight</a:t>
            </a:r>
          </a:p>
          <a:p>
            <a:pPr lvl="1"/>
            <a:r>
              <a:rPr lang="en-US"/>
              <a:t>Insert short description here</a:t>
            </a:r>
          </a:p>
          <a:p>
            <a:pPr lvl="1"/>
            <a:r>
              <a:rPr lang="en-US"/>
              <a:t>Insert short description here</a:t>
            </a:r>
          </a:p>
        </p:txBody>
      </p:sp>
    </p:spTree>
    <p:extLst>
      <p:ext uri="{BB962C8B-B14F-4D97-AF65-F5344CB8AC3E}">
        <p14:creationId xmlns:p14="http://schemas.microsoft.com/office/powerpoint/2010/main" val="31988716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Key messages">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01A5DACE-1FEA-214D-E436-DA9A66D669AA}"/>
              </a:ext>
            </a:extLst>
          </p:cNvPr>
          <p:cNvGraphicFramePr>
            <a:graphicFrameLocks noChangeAspect="1"/>
          </p:cNvGraphicFramePr>
          <p:nvPr userDrawn="1">
            <p:custDataLst>
              <p:tags r:id="rId1"/>
            </p:custDataLst>
            <p:extLst>
              <p:ext uri="{D42A27DB-BD31-4B8C-83A1-F6EECF244321}">
                <p14:modId xmlns:p14="http://schemas.microsoft.com/office/powerpoint/2010/main" val="16505237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5" name="think-cell data - do not delete" hidden="1">
                        <a:extLst>
                          <a:ext uri="{FF2B5EF4-FFF2-40B4-BE49-F238E27FC236}">
                            <a16:creationId xmlns:a16="http://schemas.microsoft.com/office/drawing/2014/main" id="{01A5DACE-1FEA-214D-E436-DA9A66D669A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3" name="Text Placeholder 11">
            <a:extLst>
              <a:ext uri="{FF2B5EF4-FFF2-40B4-BE49-F238E27FC236}">
                <a16:creationId xmlns:a16="http://schemas.microsoft.com/office/drawing/2014/main" id="{9DB57F4A-DDFB-608D-5462-C95DD8FFC1EE}"/>
              </a:ext>
            </a:extLst>
          </p:cNvPr>
          <p:cNvSpPr>
            <a:spLocks noGrp="1"/>
          </p:cNvSpPr>
          <p:nvPr userDrawn="1">
            <p:ph type="body" sz="quarter" idx="14" hasCustomPrompt="1"/>
          </p:nvPr>
        </p:nvSpPr>
        <p:spPr>
          <a:xfrm>
            <a:off x="388508" y="1057546"/>
            <a:ext cx="5478892" cy="1214692"/>
          </a:xfrm>
          <a:solidFill>
            <a:schemeClr val="bg1"/>
          </a:solidFill>
          <a:effectLst>
            <a:outerShdw dist="12700" dir="16200000" rotWithShape="0">
              <a:prstClr val="black"/>
            </a:outerShdw>
          </a:effectLst>
        </p:spPr>
        <p:txBody>
          <a:bodyPr wrap="square" lIns="731520" tIns="146304" rIns="91440" bIns="274320" anchor="t">
            <a:spAutoFit/>
          </a:bodyPr>
          <a:lstStyle>
            <a:lvl1pPr algn="l">
              <a:lnSpc>
                <a:spcPct val="100000"/>
              </a:lnSpc>
              <a:spcBef>
                <a:spcPts val="0"/>
              </a:spcBef>
              <a:spcAft>
                <a:spcPts val="200"/>
              </a:spcAft>
              <a:defRPr sz="2000" b="1">
                <a:solidFill>
                  <a:schemeClr val="tx1"/>
                </a:solidFill>
                <a:latin typeface="Arial" panose="020B0604020202020204" pitchFamily="34" charset="0"/>
                <a:cs typeface="Arial" panose="020B0604020202020204" pitchFamily="34" charset="0"/>
                <a:sym typeface="Arial" panose="020B0604020202020204" pitchFamily="34" charset="0"/>
              </a:defRPr>
            </a:lvl1pPr>
            <a:lvl2pPr marL="0" indent="0">
              <a:lnSpc>
                <a:spcPct val="100000"/>
              </a:lnSpc>
              <a:spcBef>
                <a:spcPts val="0"/>
              </a:spcBef>
              <a:spcAft>
                <a:spcPts val="200"/>
              </a:spcAft>
              <a:buFont typeface="Arial" panose="020B0604020202020204" pitchFamily="34" charset="0"/>
              <a:buNone/>
              <a:defRPr sz="1400">
                <a:solidFill>
                  <a:schemeClr val="tx1"/>
                </a:solidFill>
                <a:latin typeface="Arial" panose="020B0604020202020204" pitchFamily="34" charset="0"/>
                <a:cs typeface="Arial" panose="020B0604020202020204" pitchFamily="34" charset="0"/>
                <a:sym typeface="Arial" panose="020B0604020202020204" pitchFamily="34" charset="0"/>
              </a:defRPr>
            </a:lvl2pPr>
          </a:lstStyle>
          <a:p>
            <a:pPr lvl="0"/>
            <a:r>
              <a:rPr lang="en-US"/>
              <a:t>Insert header here</a:t>
            </a:r>
          </a:p>
          <a:p>
            <a:pPr lvl="1"/>
            <a:r>
              <a:rPr lang="en-US"/>
              <a:t>Insert short description here</a:t>
            </a:r>
          </a:p>
          <a:p>
            <a:pPr lvl="1"/>
            <a:r>
              <a:rPr lang="en-US"/>
              <a:t>Insert short description here</a:t>
            </a:r>
          </a:p>
        </p:txBody>
      </p:sp>
      <p:sp>
        <p:nvSpPr>
          <p:cNvPr id="2" name="Title 1">
            <a:extLst>
              <a:ext uri="{FF2B5EF4-FFF2-40B4-BE49-F238E27FC236}">
                <a16:creationId xmlns:a16="http://schemas.microsoft.com/office/drawing/2014/main" id="{685F15C4-40DE-3CA9-041C-1A966AC175DD}"/>
              </a:ext>
            </a:extLst>
          </p:cNvPr>
          <p:cNvSpPr>
            <a:spLocks noGrp="1"/>
          </p:cNvSpPr>
          <p:nvPr>
            <p:ph type="title"/>
          </p:nvPr>
        </p:nvSpPr>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p>
        </p:txBody>
      </p:sp>
      <p:sp>
        <p:nvSpPr>
          <p:cNvPr id="3" name="Slide Number Placeholder 2">
            <a:extLst>
              <a:ext uri="{FF2B5EF4-FFF2-40B4-BE49-F238E27FC236}">
                <a16:creationId xmlns:a16="http://schemas.microsoft.com/office/drawing/2014/main" id="{FDBFD6DE-3E3E-D39C-E1F5-6B7898881B36}"/>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25" name="Text Placeholder 24">
            <a:extLst>
              <a:ext uri="{FF2B5EF4-FFF2-40B4-BE49-F238E27FC236}">
                <a16:creationId xmlns:a16="http://schemas.microsoft.com/office/drawing/2014/main" id="{BCCFEE70-3449-0F1B-209C-FCBB524DC1F6}"/>
              </a:ext>
            </a:extLst>
          </p:cNvPr>
          <p:cNvSpPr>
            <a:spLocks noGrp="1"/>
          </p:cNvSpPr>
          <p:nvPr userDrawn="1">
            <p:ph type="body" sz="quarter" idx="15" hasCustomPrompt="1"/>
          </p:nvPr>
        </p:nvSpPr>
        <p:spPr>
          <a:xfrm>
            <a:off x="388508" y="1169914"/>
            <a:ext cx="484107" cy="470898"/>
          </a:xfrm>
        </p:spPr>
        <p:txBody>
          <a:bodyPr wrap="none">
            <a:spAutoFit/>
          </a:bodyPr>
          <a:lstStyle>
            <a:lvl1pPr>
              <a:defRPr sz="3400">
                <a:solidFill>
                  <a:schemeClr val="accent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00</a:t>
            </a:r>
          </a:p>
        </p:txBody>
      </p:sp>
      <p:sp>
        <p:nvSpPr>
          <p:cNvPr id="26" name="Text Placeholder 11">
            <a:extLst>
              <a:ext uri="{FF2B5EF4-FFF2-40B4-BE49-F238E27FC236}">
                <a16:creationId xmlns:a16="http://schemas.microsoft.com/office/drawing/2014/main" id="{79D8DE78-B542-ADF4-6759-C3AF1D19F2B4}"/>
              </a:ext>
            </a:extLst>
          </p:cNvPr>
          <p:cNvSpPr>
            <a:spLocks noGrp="1"/>
          </p:cNvSpPr>
          <p:nvPr>
            <p:ph type="body" sz="quarter" idx="16" hasCustomPrompt="1"/>
          </p:nvPr>
        </p:nvSpPr>
        <p:spPr>
          <a:xfrm>
            <a:off x="388508" y="2664015"/>
            <a:ext cx="5478892" cy="1214692"/>
          </a:xfrm>
          <a:solidFill>
            <a:schemeClr val="bg1"/>
          </a:solidFill>
          <a:effectLst>
            <a:outerShdw dist="12700" dir="16200000" rotWithShape="0">
              <a:prstClr val="black"/>
            </a:outerShdw>
          </a:effectLst>
        </p:spPr>
        <p:txBody>
          <a:bodyPr wrap="square" lIns="731520" tIns="146304" rIns="91440" bIns="274320" anchor="t">
            <a:spAutoFit/>
          </a:bodyPr>
          <a:lstStyle>
            <a:lvl1pPr algn="l">
              <a:lnSpc>
                <a:spcPct val="100000"/>
              </a:lnSpc>
              <a:spcBef>
                <a:spcPts val="0"/>
              </a:spcBef>
              <a:spcAft>
                <a:spcPts val="200"/>
              </a:spcAft>
              <a:defRPr sz="2000" b="1">
                <a:solidFill>
                  <a:schemeClr val="tx1"/>
                </a:solidFill>
                <a:latin typeface="Arial" panose="020B0604020202020204" pitchFamily="34" charset="0"/>
                <a:cs typeface="Arial" panose="020B0604020202020204" pitchFamily="34" charset="0"/>
                <a:sym typeface="Arial" panose="020B0604020202020204" pitchFamily="34" charset="0"/>
              </a:defRPr>
            </a:lvl1pPr>
            <a:lvl2pPr marL="0" indent="0">
              <a:lnSpc>
                <a:spcPct val="100000"/>
              </a:lnSpc>
              <a:spcBef>
                <a:spcPts val="0"/>
              </a:spcBef>
              <a:spcAft>
                <a:spcPts val="200"/>
              </a:spcAft>
              <a:buFont typeface="Arial" panose="020B0604020202020204" pitchFamily="34" charset="0"/>
              <a:buNone/>
              <a:defRPr sz="1400">
                <a:solidFill>
                  <a:schemeClr val="tx1"/>
                </a:solidFill>
                <a:latin typeface="Arial" panose="020B0604020202020204" pitchFamily="34" charset="0"/>
                <a:cs typeface="Arial" panose="020B0604020202020204" pitchFamily="34" charset="0"/>
                <a:sym typeface="Arial" panose="020B0604020202020204" pitchFamily="34" charset="0"/>
              </a:defRPr>
            </a:lvl2pPr>
          </a:lstStyle>
          <a:p>
            <a:pPr lvl="0"/>
            <a:r>
              <a:rPr lang="en-US"/>
              <a:t>Insert header here</a:t>
            </a:r>
          </a:p>
          <a:p>
            <a:pPr lvl="1"/>
            <a:r>
              <a:rPr lang="en-US"/>
              <a:t>Insert short description here</a:t>
            </a:r>
          </a:p>
          <a:p>
            <a:pPr lvl="1"/>
            <a:r>
              <a:rPr lang="en-US"/>
              <a:t>Insert short description here</a:t>
            </a:r>
          </a:p>
        </p:txBody>
      </p:sp>
      <p:sp>
        <p:nvSpPr>
          <p:cNvPr id="27" name="Text Placeholder 24">
            <a:extLst>
              <a:ext uri="{FF2B5EF4-FFF2-40B4-BE49-F238E27FC236}">
                <a16:creationId xmlns:a16="http://schemas.microsoft.com/office/drawing/2014/main" id="{E20163AB-A6DA-4884-2BB7-EFE0677776D0}"/>
              </a:ext>
            </a:extLst>
          </p:cNvPr>
          <p:cNvSpPr>
            <a:spLocks noGrp="1"/>
          </p:cNvSpPr>
          <p:nvPr>
            <p:ph type="body" sz="quarter" idx="17" hasCustomPrompt="1"/>
          </p:nvPr>
        </p:nvSpPr>
        <p:spPr>
          <a:xfrm>
            <a:off x="388508" y="2776383"/>
            <a:ext cx="484107" cy="470898"/>
          </a:xfrm>
        </p:spPr>
        <p:txBody>
          <a:bodyPr wrap="none">
            <a:spAutoFit/>
          </a:bodyPr>
          <a:lstStyle>
            <a:lvl1pPr>
              <a:defRPr sz="3400">
                <a:solidFill>
                  <a:schemeClr val="accent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00</a:t>
            </a:r>
          </a:p>
        </p:txBody>
      </p:sp>
      <p:sp>
        <p:nvSpPr>
          <p:cNvPr id="28" name="Text Placeholder 11">
            <a:extLst>
              <a:ext uri="{FF2B5EF4-FFF2-40B4-BE49-F238E27FC236}">
                <a16:creationId xmlns:a16="http://schemas.microsoft.com/office/drawing/2014/main" id="{C074F255-240C-C1BD-BF77-526B4FC4024A}"/>
              </a:ext>
            </a:extLst>
          </p:cNvPr>
          <p:cNvSpPr>
            <a:spLocks noGrp="1"/>
          </p:cNvSpPr>
          <p:nvPr>
            <p:ph type="body" sz="quarter" idx="18" hasCustomPrompt="1"/>
          </p:nvPr>
        </p:nvSpPr>
        <p:spPr>
          <a:xfrm>
            <a:off x="388508" y="4270483"/>
            <a:ext cx="5478892" cy="1214692"/>
          </a:xfrm>
          <a:solidFill>
            <a:schemeClr val="bg1"/>
          </a:solidFill>
          <a:effectLst>
            <a:outerShdw dist="12700" dir="16200000" rotWithShape="0">
              <a:prstClr val="black"/>
            </a:outerShdw>
          </a:effectLst>
        </p:spPr>
        <p:txBody>
          <a:bodyPr wrap="square" lIns="731520" tIns="146304" rIns="91440" bIns="274320" anchor="t">
            <a:spAutoFit/>
          </a:bodyPr>
          <a:lstStyle>
            <a:lvl1pPr algn="l">
              <a:lnSpc>
                <a:spcPct val="100000"/>
              </a:lnSpc>
              <a:spcBef>
                <a:spcPts val="0"/>
              </a:spcBef>
              <a:spcAft>
                <a:spcPts val="200"/>
              </a:spcAft>
              <a:defRPr sz="2000" b="1">
                <a:solidFill>
                  <a:schemeClr val="tx1"/>
                </a:solidFill>
                <a:latin typeface="Arial" panose="020B0604020202020204" pitchFamily="34" charset="0"/>
                <a:cs typeface="Arial" panose="020B0604020202020204" pitchFamily="34" charset="0"/>
                <a:sym typeface="Arial" panose="020B0604020202020204" pitchFamily="34" charset="0"/>
              </a:defRPr>
            </a:lvl1pPr>
            <a:lvl2pPr marL="0" indent="0">
              <a:lnSpc>
                <a:spcPct val="100000"/>
              </a:lnSpc>
              <a:spcBef>
                <a:spcPts val="0"/>
              </a:spcBef>
              <a:spcAft>
                <a:spcPts val="200"/>
              </a:spcAft>
              <a:buFont typeface="Arial" panose="020B0604020202020204" pitchFamily="34" charset="0"/>
              <a:buNone/>
              <a:defRPr sz="1400">
                <a:solidFill>
                  <a:schemeClr val="tx1"/>
                </a:solidFill>
                <a:latin typeface="Arial" panose="020B0604020202020204" pitchFamily="34" charset="0"/>
                <a:cs typeface="Arial" panose="020B0604020202020204" pitchFamily="34" charset="0"/>
                <a:sym typeface="Arial" panose="020B0604020202020204" pitchFamily="34" charset="0"/>
              </a:defRPr>
            </a:lvl2pPr>
          </a:lstStyle>
          <a:p>
            <a:pPr lvl="0"/>
            <a:r>
              <a:rPr lang="en-US"/>
              <a:t>Insert header here</a:t>
            </a:r>
          </a:p>
          <a:p>
            <a:pPr lvl="1"/>
            <a:r>
              <a:rPr lang="en-US"/>
              <a:t>Insert short description here</a:t>
            </a:r>
          </a:p>
          <a:p>
            <a:pPr lvl="1"/>
            <a:r>
              <a:rPr lang="en-US"/>
              <a:t>Insert short description here</a:t>
            </a:r>
          </a:p>
        </p:txBody>
      </p:sp>
      <p:sp>
        <p:nvSpPr>
          <p:cNvPr id="29" name="Text Placeholder 24">
            <a:extLst>
              <a:ext uri="{FF2B5EF4-FFF2-40B4-BE49-F238E27FC236}">
                <a16:creationId xmlns:a16="http://schemas.microsoft.com/office/drawing/2014/main" id="{86D2415C-8D5D-AA8C-F18F-3FE11CF5788C}"/>
              </a:ext>
            </a:extLst>
          </p:cNvPr>
          <p:cNvSpPr>
            <a:spLocks noGrp="1"/>
          </p:cNvSpPr>
          <p:nvPr>
            <p:ph type="body" sz="quarter" idx="19" hasCustomPrompt="1"/>
          </p:nvPr>
        </p:nvSpPr>
        <p:spPr>
          <a:xfrm>
            <a:off x="388508" y="4382851"/>
            <a:ext cx="484107" cy="470898"/>
          </a:xfrm>
        </p:spPr>
        <p:txBody>
          <a:bodyPr wrap="none">
            <a:spAutoFit/>
          </a:bodyPr>
          <a:lstStyle>
            <a:lvl1pPr>
              <a:defRPr sz="3400">
                <a:solidFill>
                  <a:schemeClr val="accent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00</a:t>
            </a:r>
          </a:p>
        </p:txBody>
      </p:sp>
      <p:sp>
        <p:nvSpPr>
          <p:cNvPr id="30" name="Text Placeholder 11">
            <a:extLst>
              <a:ext uri="{FF2B5EF4-FFF2-40B4-BE49-F238E27FC236}">
                <a16:creationId xmlns:a16="http://schemas.microsoft.com/office/drawing/2014/main" id="{3BE7D281-6CBE-16BE-5FCD-6246D6A8F91B}"/>
              </a:ext>
            </a:extLst>
          </p:cNvPr>
          <p:cNvSpPr>
            <a:spLocks noGrp="1"/>
          </p:cNvSpPr>
          <p:nvPr>
            <p:ph type="body" sz="quarter" idx="20" hasCustomPrompt="1"/>
          </p:nvPr>
        </p:nvSpPr>
        <p:spPr>
          <a:xfrm>
            <a:off x="6332108" y="1057546"/>
            <a:ext cx="5478892" cy="1214692"/>
          </a:xfrm>
          <a:solidFill>
            <a:schemeClr val="bg1"/>
          </a:solidFill>
          <a:effectLst>
            <a:outerShdw dist="12700" dir="16200000" rotWithShape="0">
              <a:prstClr val="black"/>
            </a:outerShdw>
          </a:effectLst>
        </p:spPr>
        <p:txBody>
          <a:bodyPr wrap="square" lIns="731520" tIns="146304" rIns="91440" bIns="274320" anchor="t">
            <a:spAutoFit/>
          </a:bodyPr>
          <a:lstStyle>
            <a:lvl1pPr algn="l">
              <a:lnSpc>
                <a:spcPct val="100000"/>
              </a:lnSpc>
              <a:spcBef>
                <a:spcPts val="0"/>
              </a:spcBef>
              <a:spcAft>
                <a:spcPts val="200"/>
              </a:spcAft>
              <a:defRPr sz="2000" b="1">
                <a:solidFill>
                  <a:schemeClr val="tx1"/>
                </a:solidFill>
                <a:latin typeface="Arial" panose="020B0604020202020204" pitchFamily="34" charset="0"/>
                <a:cs typeface="Arial" panose="020B0604020202020204" pitchFamily="34" charset="0"/>
                <a:sym typeface="Arial" panose="020B0604020202020204" pitchFamily="34" charset="0"/>
              </a:defRPr>
            </a:lvl1pPr>
            <a:lvl2pPr marL="0" indent="0">
              <a:lnSpc>
                <a:spcPct val="100000"/>
              </a:lnSpc>
              <a:spcBef>
                <a:spcPts val="0"/>
              </a:spcBef>
              <a:spcAft>
                <a:spcPts val="200"/>
              </a:spcAft>
              <a:buFont typeface="Arial" panose="020B0604020202020204" pitchFamily="34" charset="0"/>
              <a:buNone/>
              <a:defRPr sz="1400">
                <a:solidFill>
                  <a:schemeClr val="tx1"/>
                </a:solidFill>
                <a:latin typeface="Arial" panose="020B0604020202020204" pitchFamily="34" charset="0"/>
                <a:cs typeface="Arial" panose="020B0604020202020204" pitchFamily="34" charset="0"/>
                <a:sym typeface="Arial" panose="020B0604020202020204" pitchFamily="34" charset="0"/>
              </a:defRPr>
            </a:lvl2pPr>
          </a:lstStyle>
          <a:p>
            <a:pPr lvl="0"/>
            <a:r>
              <a:rPr lang="en-US"/>
              <a:t>Insert header here</a:t>
            </a:r>
          </a:p>
          <a:p>
            <a:pPr lvl="1"/>
            <a:r>
              <a:rPr lang="en-US"/>
              <a:t>Insert short description here</a:t>
            </a:r>
          </a:p>
          <a:p>
            <a:pPr lvl="1"/>
            <a:r>
              <a:rPr lang="en-US"/>
              <a:t>Insert short description here</a:t>
            </a:r>
          </a:p>
        </p:txBody>
      </p:sp>
      <p:sp>
        <p:nvSpPr>
          <p:cNvPr id="31" name="Text Placeholder 24">
            <a:extLst>
              <a:ext uri="{FF2B5EF4-FFF2-40B4-BE49-F238E27FC236}">
                <a16:creationId xmlns:a16="http://schemas.microsoft.com/office/drawing/2014/main" id="{6ED2FCC9-8BA8-67C3-9C37-48C31D454A81}"/>
              </a:ext>
            </a:extLst>
          </p:cNvPr>
          <p:cNvSpPr>
            <a:spLocks noGrp="1"/>
          </p:cNvSpPr>
          <p:nvPr>
            <p:ph type="body" sz="quarter" idx="21" hasCustomPrompt="1"/>
          </p:nvPr>
        </p:nvSpPr>
        <p:spPr>
          <a:xfrm>
            <a:off x="6332108" y="1169914"/>
            <a:ext cx="484107" cy="470898"/>
          </a:xfrm>
        </p:spPr>
        <p:txBody>
          <a:bodyPr wrap="none">
            <a:spAutoFit/>
          </a:bodyPr>
          <a:lstStyle>
            <a:lvl1pPr>
              <a:defRPr sz="3400">
                <a:solidFill>
                  <a:schemeClr val="accent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00</a:t>
            </a:r>
          </a:p>
        </p:txBody>
      </p:sp>
      <p:sp>
        <p:nvSpPr>
          <p:cNvPr id="32" name="Text Placeholder 11">
            <a:extLst>
              <a:ext uri="{FF2B5EF4-FFF2-40B4-BE49-F238E27FC236}">
                <a16:creationId xmlns:a16="http://schemas.microsoft.com/office/drawing/2014/main" id="{A731B1A9-3765-2128-9D63-9825CE665C06}"/>
              </a:ext>
            </a:extLst>
          </p:cNvPr>
          <p:cNvSpPr>
            <a:spLocks noGrp="1"/>
          </p:cNvSpPr>
          <p:nvPr>
            <p:ph type="body" sz="quarter" idx="22" hasCustomPrompt="1"/>
          </p:nvPr>
        </p:nvSpPr>
        <p:spPr>
          <a:xfrm>
            <a:off x="6332108" y="2664015"/>
            <a:ext cx="5478892" cy="1214692"/>
          </a:xfrm>
          <a:solidFill>
            <a:schemeClr val="bg1"/>
          </a:solidFill>
          <a:effectLst>
            <a:outerShdw dist="12700" dir="16200000" rotWithShape="0">
              <a:prstClr val="black"/>
            </a:outerShdw>
          </a:effectLst>
        </p:spPr>
        <p:txBody>
          <a:bodyPr wrap="square" lIns="731520" tIns="146304" rIns="91440" bIns="274320" anchor="t">
            <a:spAutoFit/>
          </a:bodyPr>
          <a:lstStyle>
            <a:lvl1pPr algn="l">
              <a:lnSpc>
                <a:spcPct val="100000"/>
              </a:lnSpc>
              <a:spcBef>
                <a:spcPts val="0"/>
              </a:spcBef>
              <a:spcAft>
                <a:spcPts val="200"/>
              </a:spcAft>
              <a:defRPr sz="2000" b="1">
                <a:solidFill>
                  <a:schemeClr val="tx1"/>
                </a:solidFill>
                <a:latin typeface="Arial" panose="020B0604020202020204" pitchFamily="34" charset="0"/>
                <a:cs typeface="Arial" panose="020B0604020202020204" pitchFamily="34" charset="0"/>
                <a:sym typeface="Arial" panose="020B0604020202020204" pitchFamily="34" charset="0"/>
              </a:defRPr>
            </a:lvl1pPr>
            <a:lvl2pPr marL="0" indent="0">
              <a:lnSpc>
                <a:spcPct val="100000"/>
              </a:lnSpc>
              <a:spcBef>
                <a:spcPts val="0"/>
              </a:spcBef>
              <a:spcAft>
                <a:spcPts val="200"/>
              </a:spcAft>
              <a:buFont typeface="Arial" panose="020B0604020202020204" pitchFamily="34" charset="0"/>
              <a:buNone/>
              <a:defRPr sz="1400">
                <a:solidFill>
                  <a:schemeClr val="tx1"/>
                </a:solidFill>
                <a:latin typeface="Arial" panose="020B0604020202020204" pitchFamily="34" charset="0"/>
                <a:cs typeface="Arial" panose="020B0604020202020204" pitchFamily="34" charset="0"/>
                <a:sym typeface="Arial" panose="020B0604020202020204" pitchFamily="34" charset="0"/>
              </a:defRPr>
            </a:lvl2pPr>
          </a:lstStyle>
          <a:p>
            <a:pPr lvl="0"/>
            <a:r>
              <a:rPr lang="en-US"/>
              <a:t>Insert header here</a:t>
            </a:r>
          </a:p>
          <a:p>
            <a:pPr lvl="1"/>
            <a:r>
              <a:rPr lang="en-US"/>
              <a:t>Insert short description here</a:t>
            </a:r>
          </a:p>
          <a:p>
            <a:pPr lvl="1"/>
            <a:r>
              <a:rPr lang="en-US"/>
              <a:t>Insert short description here</a:t>
            </a:r>
          </a:p>
        </p:txBody>
      </p:sp>
      <p:sp>
        <p:nvSpPr>
          <p:cNvPr id="33" name="Text Placeholder 24">
            <a:extLst>
              <a:ext uri="{FF2B5EF4-FFF2-40B4-BE49-F238E27FC236}">
                <a16:creationId xmlns:a16="http://schemas.microsoft.com/office/drawing/2014/main" id="{AEE5D2F5-C019-6CE0-5EB7-FEFF21B2BD5D}"/>
              </a:ext>
            </a:extLst>
          </p:cNvPr>
          <p:cNvSpPr>
            <a:spLocks noGrp="1"/>
          </p:cNvSpPr>
          <p:nvPr>
            <p:ph type="body" sz="quarter" idx="23" hasCustomPrompt="1"/>
          </p:nvPr>
        </p:nvSpPr>
        <p:spPr>
          <a:xfrm>
            <a:off x="6332108" y="2776383"/>
            <a:ext cx="484107" cy="470898"/>
          </a:xfrm>
        </p:spPr>
        <p:txBody>
          <a:bodyPr wrap="none">
            <a:spAutoFit/>
          </a:bodyPr>
          <a:lstStyle>
            <a:lvl1pPr>
              <a:defRPr sz="3400">
                <a:solidFill>
                  <a:schemeClr val="accent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00</a:t>
            </a:r>
          </a:p>
        </p:txBody>
      </p:sp>
      <p:sp>
        <p:nvSpPr>
          <p:cNvPr id="34" name="Text Placeholder 11">
            <a:extLst>
              <a:ext uri="{FF2B5EF4-FFF2-40B4-BE49-F238E27FC236}">
                <a16:creationId xmlns:a16="http://schemas.microsoft.com/office/drawing/2014/main" id="{398BB627-9350-7034-4AF4-50D2CAD8C7D7}"/>
              </a:ext>
            </a:extLst>
          </p:cNvPr>
          <p:cNvSpPr>
            <a:spLocks noGrp="1"/>
          </p:cNvSpPr>
          <p:nvPr>
            <p:ph type="body" sz="quarter" idx="24" hasCustomPrompt="1"/>
          </p:nvPr>
        </p:nvSpPr>
        <p:spPr>
          <a:xfrm>
            <a:off x="6332108" y="4270483"/>
            <a:ext cx="5478892" cy="1214692"/>
          </a:xfrm>
          <a:solidFill>
            <a:schemeClr val="bg1"/>
          </a:solidFill>
          <a:effectLst>
            <a:outerShdw dist="12700" dir="16200000" rotWithShape="0">
              <a:prstClr val="black"/>
            </a:outerShdw>
          </a:effectLst>
        </p:spPr>
        <p:txBody>
          <a:bodyPr wrap="square" lIns="731520" tIns="146304" rIns="91440" bIns="274320" anchor="t">
            <a:spAutoFit/>
          </a:bodyPr>
          <a:lstStyle>
            <a:lvl1pPr algn="l">
              <a:lnSpc>
                <a:spcPct val="100000"/>
              </a:lnSpc>
              <a:spcBef>
                <a:spcPts val="0"/>
              </a:spcBef>
              <a:spcAft>
                <a:spcPts val="200"/>
              </a:spcAft>
              <a:defRPr sz="2000" b="1">
                <a:solidFill>
                  <a:schemeClr val="tx1"/>
                </a:solidFill>
                <a:latin typeface="Arial" panose="020B0604020202020204" pitchFamily="34" charset="0"/>
                <a:cs typeface="Arial" panose="020B0604020202020204" pitchFamily="34" charset="0"/>
                <a:sym typeface="Arial" panose="020B0604020202020204" pitchFamily="34" charset="0"/>
              </a:defRPr>
            </a:lvl1pPr>
            <a:lvl2pPr marL="0" indent="0">
              <a:lnSpc>
                <a:spcPct val="100000"/>
              </a:lnSpc>
              <a:spcBef>
                <a:spcPts val="0"/>
              </a:spcBef>
              <a:spcAft>
                <a:spcPts val="200"/>
              </a:spcAft>
              <a:buFont typeface="Arial" panose="020B0604020202020204" pitchFamily="34" charset="0"/>
              <a:buNone/>
              <a:defRPr sz="1400">
                <a:solidFill>
                  <a:schemeClr val="tx1"/>
                </a:solidFill>
                <a:latin typeface="Arial" panose="020B0604020202020204" pitchFamily="34" charset="0"/>
                <a:cs typeface="Arial" panose="020B0604020202020204" pitchFamily="34" charset="0"/>
                <a:sym typeface="Arial" panose="020B0604020202020204" pitchFamily="34" charset="0"/>
              </a:defRPr>
            </a:lvl2pPr>
          </a:lstStyle>
          <a:p>
            <a:pPr lvl="0"/>
            <a:r>
              <a:rPr lang="en-US"/>
              <a:t>Insert header here</a:t>
            </a:r>
          </a:p>
          <a:p>
            <a:pPr lvl="1"/>
            <a:r>
              <a:rPr lang="en-US"/>
              <a:t>Insert short description here</a:t>
            </a:r>
          </a:p>
          <a:p>
            <a:pPr lvl="1"/>
            <a:r>
              <a:rPr lang="en-US"/>
              <a:t>Insert short description here</a:t>
            </a:r>
          </a:p>
        </p:txBody>
      </p:sp>
      <p:sp>
        <p:nvSpPr>
          <p:cNvPr id="35" name="Text Placeholder 24">
            <a:extLst>
              <a:ext uri="{FF2B5EF4-FFF2-40B4-BE49-F238E27FC236}">
                <a16:creationId xmlns:a16="http://schemas.microsoft.com/office/drawing/2014/main" id="{B3F72997-225B-7D6D-335B-CFDE4E5465EF}"/>
              </a:ext>
            </a:extLst>
          </p:cNvPr>
          <p:cNvSpPr>
            <a:spLocks noGrp="1"/>
          </p:cNvSpPr>
          <p:nvPr>
            <p:ph type="body" sz="quarter" idx="25" hasCustomPrompt="1"/>
          </p:nvPr>
        </p:nvSpPr>
        <p:spPr>
          <a:xfrm>
            <a:off x="6332108" y="4382851"/>
            <a:ext cx="484107" cy="470898"/>
          </a:xfrm>
        </p:spPr>
        <p:txBody>
          <a:bodyPr wrap="none">
            <a:spAutoFit/>
          </a:bodyPr>
          <a:lstStyle>
            <a:lvl1pPr>
              <a:defRPr sz="3400">
                <a:solidFill>
                  <a:schemeClr val="accent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00</a:t>
            </a:r>
          </a:p>
        </p:txBody>
      </p:sp>
    </p:spTree>
    <p:extLst>
      <p:ext uri="{BB962C8B-B14F-4D97-AF65-F5344CB8AC3E}">
        <p14:creationId xmlns:p14="http://schemas.microsoft.com/office/powerpoint/2010/main" val="288242058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Key messages 2">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9E4D3C13-99FD-FFA8-1DBE-7EF80683C856}"/>
              </a:ext>
            </a:extLst>
          </p:cNvPr>
          <p:cNvGraphicFramePr>
            <a:graphicFrameLocks noChangeAspect="1"/>
          </p:cNvGraphicFramePr>
          <p:nvPr userDrawn="1">
            <p:custDataLst>
              <p:tags r:id="rId1"/>
            </p:custDataLst>
            <p:extLst>
              <p:ext uri="{D42A27DB-BD31-4B8C-83A1-F6EECF244321}">
                <p14:modId xmlns:p14="http://schemas.microsoft.com/office/powerpoint/2010/main" val="38629475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10" name="think-cell data - do not delete" hidden="1">
                        <a:extLst>
                          <a:ext uri="{FF2B5EF4-FFF2-40B4-BE49-F238E27FC236}">
                            <a16:creationId xmlns:a16="http://schemas.microsoft.com/office/drawing/2014/main" id="{9E4D3C13-99FD-FFA8-1DBE-7EF80683C85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685F15C4-40DE-3CA9-041C-1A966AC175DD}"/>
              </a:ext>
            </a:extLst>
          </p:cNvPr>
          <p:cNvSpPr>
            <a:spLocks noGrp="1"/>
          </p:cNvSpPr>
          <p:nvPr>
            <p:ph type="title"/>
          </p:nvPr>
        </p:nvSpPr>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p>
        </p:txBody>
      </p:sp>
      <p:sp>
        <p:nvSpPr>
          <p:cNvPr id="3" name="Slide Number Placeholder 2">
            <a:extLst>
              <a:ext uri="{FF2B5EF4-FFF2-40B4-BE49-F238E27FC236}">
                <a16:creationId xmlns:a16="http://schemas.microsoft.com/office/drawing/2014/main" id="{FDBFD6DE-3E3E-D39C-E1F5-6B7898881B36}"/>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19" name="Text Placeholder 11">
            <a:extLst>
              <a:ext uri="{FF2B5EF4-FFF2-40B4-BE49-F238E27FC236}">
                <a16:creationId xmlns:a16="http://schemas.microsoft.com/office/drawing/2014/main" id="{C328DE56-63C1-78D1-8761-E7C9226A77F8}"/>
              </a:ext>
            </a:extLst>
          </p:cNvPr>
          <p:cNvSpPr>
            <a:spLocks noGrp="1"/>
          </p:cNvSpPr>
          <p:nvPr>
            <p:ph type="body" sz="quarter" idx="14" hasCustomPrompt="1"/>
          </p:nvPr>
        </p:nvSpPr>
        <p:spPr>
          <a:xfrm>
            <a:off x="388508" y="1057546"/>
            <a:ext cx="11422492" cy="788934"/>
          </a:xfrm>
          <a:solidFill>
            <a:schemeClr val="bg1"/>
          </a:solidFill>
          <a:effectLst>
            <a:outerShdw dist="12700" dir="16200000" rotWithShape="0">
              <a:prstClr val="black"/>
            </a:outerShdw>
          </a:effectLst>
        </p:spPr>
        <p:txBody>
          <a:bodyPr wrap="square" lIns="731520" tIns="146304" rIns="91440" bIns="182880" anchor="t">
            <a:spAutoFit/>
          </a:bodyPr>
          <a:lstStyle>
            <a:lvl1pPr algn="l">
              <a:lnSpc>
                <a:spcPct val="100000"/>
              </a:lnSpc>
              <a:spcBef>
                <a:spcPts val="0"/>
              </a:spcBef>
              <a:spcAft>
                <a:spcPts val="200"/>
              </a:spcAft>
              <a:defRPr sz="2000" b="1">
                <a:solidFill>
                  <a:schemeClr val="tx1"/>
                </a:solidFill>
              </a:defRPr>
            </a:lvl1pPr>
            <a:lvl2pPr marL="0" indent="0">
              <a:lnSpc>
                <a:spcPct val="100000"/>
              </a:lnSpc>
              <a:spcBef>
                <a:spcPts val="0"/>
              </a:spcBef>
              <a:spcAft>
                <a:spcPts val="200"/>
              </a:spcAft>
              <a:buFont typeface="Arial" panose="020B0604020202020204" pitchFamily="34" charset="0"/>
              <a:buNone/>
              <a:defRPr sz="1400">
                <a:solidFill>
                  <a:schemeClr val="tx1"/>
                </a:solidFill>
                <a:latin typeface="Arial" panose="020B0604020202020204" pitchFamily="34" charset="0"/>
                <a:cs typeface="Arial" panose="020B0604020202020204" pitchFamily="34" charset="0"/>
                <a:sym typeface="Arial" panose="020B0604020202020204" pitchFamily="34" charset="0"/>
              </a:defRPr>
            </a:lvl2pPr>
          </a:lstStyle>
          <a:p>
            <a:pPr lvl="1"/>
            <a:r>
              <a:rPr lang="en-US"/>
              <a:t>Insert short description here</a:t>
            </a:r>
          </a:p>
          <a:p>
            <a:pPr lvl="1"/>
            <a:r>
              <a:rPr lang="en-US"/>
              <a:t>Insert short description here</a:t>
            </a:r>
          </a:p>
        </p:txBody>
      </p:sp>
      <p:sp>
        <p:nvSpPr>
          <p:cNvPr id="20" name="Text Placeholder 24">
            <a:extLst>
              <a:ext uri="{FF2B5EF4-FFF2-40B4-BE49-F238E27FC236}">
                <a16:creationId xmlns:a16="http://schemas.microsoft.com/office/drawing/2014/main" id="{2E119956-8DE6-3166-4043-BA7158B56788}"/>
              </a:ext>
            </a:extLst>
          </p:cNvPr>
          <p:cNvSpPr>
            <a:spLocks noGrp="1"/>
          </p:cNvSpPr>
          <p:nvPr>
            <p:ph type="body" sz="quarter" idx="15" hasCustomPrompt="1"/>
          </p:nvPr>
        </p:nvSpPr>
        <p:spPr>
          <a:xfrm>
            <a:off x="388508" y="1169914"/>
            <a:ext cx="426399" cy="415498"/>
          </a:xfrm>
        </p:spPr>
        <p:txBody>
          <a:bodyPr wrap="none">
            <a:spAutoFit/>
          </a:bodyPr>
          <a:lstStyle>
            <a:lvl1pPr>
              <a:defRPr sz="3000">
                <a:solidFill>
                  <a:schemeClr val="accent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00</a:t>
            </a:r>
          </a:p>
        </p:txBody>
      </p:sp>
      <p:sp>
        <p:nvSpPr>
          <p:cNvPr id="21" name="Text Placeholder 11">
            <a:extLst>
              <a:ext uri="{FF2B5EF4-FFF2-40B4-BE49-F238E27FC236}">
                <a16:creationId xmlns:a16="http://schemas.microsoft.com/office/drawing/2014/main" id="{212A23AB-5DAE-F1EB-03DE-8207D82C3B40}"/>
              </a:ext>
            </a:extLst>
          </p:cNvPr>
          <p:cNvSpPr>
            <a:spLocks noGrp="1"/>
          </p:cNvSpPr>
          <p:nvPr>
            <p:ph type="body" sz="quarter" idx="16" hasCustomPrompt="1"/>
          </p:nvPr>
        </p:nvSpPr>
        <p:spPr>
          <a:xfrm>
            <a:off x="388508" y="2131312"/>
            <a:ext cx="11422492" cy="788934"/>
          </a:xfrm>
          <a:solidFill>
            <a:schemeClr val="bg1"/>
          </a:solidFill>
          <a:effectLst>
            <a:outerShdw dist="12700" dir="16200000" rotWithShape="0">
              <a:prstClr val="black"/>
            </a:outerShdw>
          </a:effectLst>
        </p:spPr>
        <p:txBody>
          <a:bodyPr vert="horz" wrap="square" lIns="731520" tIns="146304" rIns="91440" bIns="182880" rtlCol="0" anchor="t">
            <a:spAutoFit/>
          </a:bodyPr>
          <a:lstStyle>
            <a:lvl2pPr>
              <a:defRPr lang="en-US" sz="1400" dirty="0">
                <a:solidFill>
                  <a:schemeClr val="tx1"/>
                </a:solidFill>
                <a:latin typeface="Arial" panose="020B0604020202020204" pitchFamily="34" charset="0"/>
                <a:cs typeface="Arial" panose="020B0604020202020204" pitchFamily="34" charset="0"/>
                <a:sym typeface="Arial" panose="020B0604020202020204" pitchFamily="34" charset="0"/>
              </a:defRPr>
            </a:lvl2pPr>
          </a:lstStyle>
          <a:p>
            <a:pPr marL="0" lvl="1">
              <a:lnSpc>
                <a:spcPct val="100000"/>
              </a:lnSpc>
              <a:spcBef>
                <a:spcPts val="0"/>
              </a:spcBef>
              <a:spcAft>
                <a:spcPts val="200"/>
              </a:spcAft>
              <a:buFont typeface="Arial" panose="020B0604020202020204" pitchFamily="34" charset="0"/>
            </a:pPr>
            <a:r>
              <a:rPr lang="en-US"/>
              <a:t>Insert short description here</a:t>
            </a:r>
          </a:p>
          <a:p>
            <a:pPr marL="0" lvl="1">
              <a:lnSpc>
                <a:spcPct val="100000"/>
              </a:lnSpc>
              <a:spcBef>
                <a:spcPts val="0"/>
              </a:spcBef>
              <a:spcAft>
                <a:spcPts val="200"/>
              </a:spcAft>
              <a:buFont typeface="Arial" panose="020B0604020202020204" pitchFamily="34" charset="0"/>
            </a:pPr>
            <a:r>
              <a:rPr lang="en-US"/>
              <a:t>Insert short description here</a:t>
            </a:r>
          </a:p>
        </p:txBody>
      </p:sp>
      <p:sp>
        <p:nvSpPr>
          <p:cNvPr id="22" name="Text Placeholder 24">
            <a:extLst>
              <a:ext uri="{FF2B5EF4-FFF2-40B4-BE49-F238E27FC236}">
                <a16:creationId xmlns:a16="http://schemas.microsoft.com/office/drawing/2014/main" id="{7CE24785-55CC-8740-9F3D-E69D73C78B6C}"/>
              </a:ext>
            </a:extLst>
          </p:cNvPr>
          <p:cNvSpPr>
            <a:spLocks noGrp="1"/>
          </p:cNvSpPr>
          <p:nvPr>
            <p:ph type="body" sz="quarter" idx="17" hasCustomPrompt="1"/>
          </p:nvPr>
        </p:nvSpPr>
        <p:spPr>
          <a:xfrm>
            <a:off x="388508" y="2243680"/>
            <a:ext cx="426399" cy="415498"/>
          </a:xfrm>
        </p:spPr>
        <p:txBody>
          <a:bodyPr wrap="none">
            <a:spAutoFit/>
          </a:bodyPr>
          <a:lstStyle>
            <a:lvl1pPr>
              <a:defRPr sz="3000">
                <a:solidFill>
                  <a:schemeClr val="accent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00</a:t>
            </a:r>
          </a:p>
        </p:txBody>
      </p:sp>
      <p:sp>
        <p:nvSpPr>
          <p:cNvPr id="24" name="Text Placeholder 11">
            <a:extLst>
              <a:ext uri="{FF2B5EF4-FFF2-40B4-BE49-F238E27FC236}">
                <a16:creationId xmlns:a16="http://schemas.microsoft.com/office/drawing/2014/main" id="{E850D7F8-B53C-006F-EC2D-677A010DE11F}"/>
              </a:ext>
            </a:extLst>
          </p:cNvPr>
          <p:cNvSpPr>
            <a:spLocks noGrp="1"/>
          </p:cNvSpPr>
          <p:nvPr>
            <p:ph type="body" sz="quarter" idx="18" hasCustomPrompt="1"/>
          </p:nvPr>
        </p:nvSpPr>
        <p:spPr>
          <a:xfrm>
            <a:off x="388508" y="3203248"/>
            <a:ext cx="11422492" cy="788934"/>
          </a:xfrm>
          <a:solidFill>
            <a:schemeClr val="bg1"/>
          </a:solidFill>
          <a:effectLst>
            <a:outerShdw dist="12700" dir="16200000" rotWithShape="0">
              <a:prstClr val="black"/>
            </a:outerShdw>
          </a:effectLst>
        </p:spPr>
        <p:txBody>
          <a:bodyPr vert="horz" wrap="square" lIns="731520" tIns="146304" rIns="91440" bIns="182880" rtlCol="0" anchor="t">
            <a:spAutoFit/>
          </a:bodyPr>
          <a:lstStyle>
            <a:lvl2pPr>
              <a:defRPr lang="en-US" sz="1400" dirty="0">
                <a:solidFill>
                  <a:schemeClr val="tx1"/>
                </a:solidFill>
                <a:latin typeface="Arial" panose="020B0604020202020204" pitchFamily="34" charset="0"/>
                <a:cs typeface="Arial" panose="020B0604020202020204" pitchFamily="34" charset="0"/>
                <a:sym typeface="Arial" panose="020B0604020202020204" pitchFamily="34" charset="0"/>
              </a:defRPr>
            </a:lvl2pPr>
          </a:lstStyle>
          <a:p>
            <a:pPr marL="0" lvl="1">
              <a:lnSpc>
                <a:spcPct val="100000"/>
              </a:lnSpc>
              <a:spcBef>
                <a:spcPts val="0"/>
              </a:spcBef>
              <a:spcAft>
                <a:spcPts val="200"/>
              </a:spcAft>
              <a:buFont typeface="Arial" panose="020B0604020202020204" pitchFamily="34" charset="0"/>
            </a:pPr>
            <a:r>
              <a:rPr lang="en-US"/>
              <a:t>Insert short description here</a:t>
            </a:r>
          </a:p>
          <a:p>
            <a:pPr marL="0" lvl="1">
              <a:lnSpc>
                <a:spcPct val="100000"/>
              </a:lnSpc>
              <a:spcBef>
                <a:spcPts val="0"/>
              </a:spcBef>
              <a:spcAft>
                <a:spcPts val="200"/>
              </a:spcAft>
              <a:buFont typeface="Arial" panose="020B0604020202020204" pitchFamily="34" charset="0"/>
            </a:pPr>
            <a:r>
              <a:rPr lang="en-US"/>
              <a:t>Insert short description here</a:t>
            </a:r>
          </a:p>
        </p:txBody>
      </p:sp>
      <p:sp>
        <p:nvSpPr>
          <p:cNvPr id="36" name="Text Placeholder 24">
            <a:extLst>
              <a:ext uri="{FF2B5EF4-FFF2-40B4-BE49-F238E27FC236}">
                <a16:creationId xmlns:a16="http://schemas.microsoft.com/office/drawing/2014/main" id="{3257086B-9A6C-E908-66AC-94DCE8E464A2}"/>
              </a:ext>
            </a:extLst>
          </p:cNvPr>
          <p:cNvSpPr>
            <a:spLocks noGrp="1"/>
          </p:cNvSpPr>
          <p:nvPr>
            <p:ph type="body" sz="quarter" idx="19" hasCustomPrompt="1"/>
          </p:nvPr>
        </p:nvSpPr>
        <p:spPr>
          <a:xfrm>
            <a:off x="388508" y="3315616"/>
            <a:ext cx="426399" cy="415498"/>
          </a:xfrm>
        </p:spPr>
        <p:txBody>
          <a:bodyPr wrap="none">
            <a:spAutoFit/>
          </a:bodyPr>
          <a:lstStyle>
            <a:lvl1pPr>
              <a:defRPr sz="3000">
                <a:solidFill>
                  <a:schemeClr val="accent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00</a:t>
            </a:r>
          </a:p>
        </p:txBody>
      </p:sp>
      <p:sp>
        <p:nvSpPr>
          <p:cNvPr id="37" name="Text Placeholder 11">
            <a:extLst>
              <a:ext uri="{FF2B5EF4-FFF2-40B4-BE49-F238E27FC236}">
                <a16:creationId xmlns:a16="http://schemas.microsoft.com/office/drawing/2014/main" id="{9FE9967B-E846-59D9-945A-A303FA1F5C64}"/>
              </a:ext>
            </a:extLst>
          </p:cNvPr>
          <p:cNvSpPr>
            <a:spLocks noGrp="1"/>
          </p:cNvSpPr>
          <p:nvPr>
            <p:ph type="body" sz="quarter" idx="20" hasCustomPrompt="1"/>
          </p:nvPr>
        </p:nvSpPr>
        <p:spPr>
          <a:xfrm>
            <a:off x="388508" y="4275184"/>
            <a:ext cx="11422492" cy="788934"/>
          </a:xfrm>
          <a:solidFill>
            <a:schemeClr val="bg1"/>
          </a:solidFill>
          <a:effectLst>
            <a:outerShdw dist="12700" dir="16200000" rotWithShape="0">
              <a:prstClr val="black"/>
            </a:outerShdw>
          </a:effectLst>
        </p:spPr>
        <p:txBody>
          <a:bodyPr vert="horz" wrap="square" lIns="731520" tIns="146304" rIns="91440" bIns="182880" rtlCol="0" anchor="t">
            <a:spAutoFit/>
          </a:bodyPr>
          <a:lstStyle>
            <a:lvl2pPr>
              <a:defRPr lang="en-US" sz="1400" dirty="0">
                <a:solidFill>
                  <a:schemeClr val="tx1"/>
                </a:solidFill>
                <a:latin typeface="Arial" panose="020B0604020202020204" pitchFamily="34" charset="0"/>
                <a:cs typeface="Arial" panose="020B0604020202020204" pitchFamily="34" charset="0"/>
                <a:sym typeface="Arial" panose="020B0604020202020204" pitchFamily="34" charset="0"/>
              </a:defRPr>
            </a:lvl2pPr>
          </a:lstStyle>
          <a:p>
            <a:pPr marL="0" lvl="1">
              <a:lnSpc>
                <a:spcPct val="100000"/>
              </a:lnSpc>
              <a:spcBef>
                <a:spcPts val="0"/>
              </a:spcBef>
              <a:spcAft>
                <a:spcPts val="200"/>
              </a:spcAft>
              <a:buFont typeface="Arial" panose="020B0604020202020204" pitchFamily="34" charset="0"/>
            </a:pPr>
            <a:r>
              <a:rPr lang="en-US"/>
              <a:t>Insert short description here</a:t>
            </a:r>
          </a:p>
          <a:p>
            <a:pPr marL="0" lvl="1">
              <a:lnSpc>
                <a:spcPct val="100000"/>
              </a:lnSpc>
              <a:spcBef>
                <a:spcPts val="0"/>
              </a:spcBef>
              <a:spcAft>
                <a:spcPts val="200"/>
              </a:spcAft>
              <a:buFont typeface="Arial" panose="020B0604020202020204" pitchFamily="34" charset="0"/>
            </a:pPr>
            <a:r>
              <a:rPr lang="en-US"/>
              <a:t>Insert short description here</a:t>
            </a:r>
          </a:p>
        </p:txBody>
      </p:sp>
      <p:sp>
        <p:nvSpPr>
          <p:cNvPr id="38" name="Text Placeholder 24">
            <a:extLst>
              <a:ext uri="{FF2B5EF4-FFF2-40B4-BE49-F238E27FC236}">
                <a16:creationId xmlns:a16="http://schemas.microsoft.com/office/drawing/2014/main" id="{FF6F2141-90A4-3C26-21B5-D434CF76E912}"/>
              </a:ext>
            </a:extLst>
          </p:cNvPr>
          <p:cNvSpPr>
            <a:spLocks noGrp="1"/>
          </p:cNvSpPr>
          <p:nvPr>
            <p:ph type="body" sz="quarter" idx="21" hasCustomPrompt="1"/>
          </p:nvPr>
        </p:nvSpPr>
        <p:spPr>
          <a:xfrm>
            <a:off x="388508" y="4387552"/>
            <a:ext cx="426399" cy="415498"/>
          </a:xfrm>
        </p:spPr>
        <p:txBody>
          <a:bodyPr wrap="none">
            <a:spAutoFit/>
          </a:bodyPr>
          <a:lstStyle>
            <a:lvl1pPr>
              <a:defRPr sz="3000">
                <a:solidFill>
                  <a:schemeClr val="accent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00</a:t>
            </a:r>
          </a:p>
        </p:txBody>
      </p:sp>
      <p:sp>
        <p:nvSpPr>
          <p:cNvPr id="39" name="Text Placeholder 11">
            <a:extLst>
              <a:ext uri="{FF2B5EF4-FFF2-40B4-BE49-F238E27FC236}">
                <a16:creationId xmlns:a16="http://schemas.microsoft.com/office/drawing/2014/main" id="{4BE04B72-088F-936F-647E-F73D4EC95B9F}"/>
              </a:ext>
            </a:extLst>
          </p:cNvPr>
          <p:cNvSpPr>
            <a:spLocks noGrp="1"/>
          </p:cNvSpPr>
          <p:nvPr>
            <p:ph type="body" sz="quarter" idx="22" hasCustomPrompt="1"/>
          </p:nvPr>
        </p:nvSpPr>
        <p:spPr>
          <a:xfrm>
            <a:off x="388508" y="5345014"/>
            <a:ext cx="11422492" cy="788934"/>
          </a:xfrm>
          <a:solidFill>
            <a:schemeClr val="bg1"/>
          </a:solidFill>
          <a:effectLst>
            <a:outerShdw dist="12700" dir="16200000" rotWithShape="0">
              <a:prstClr val="black"/>
            </a:outerShdw>
          </a:effectLst>
        </p:spPr>
        <p:txBody>
          <a:bodyPr vert="horz" wrap="square" lIns="731520" tIns="146304" rIns="91440" bIns="182880" rtlCol="0" anchor="t">
            <a:spAutoFit/>
          </a:bodyPr>
          <a:lstStyle>
            <a:lvl2pPr>
              <a:defRPr lang="en-US" sz="1400" dirty="0">
                <a:solidFill>
                  <a:schemeClr val="tx1"/>
                </a:solidFill>
                <a:latin typeface="Arial" panose="020B0604020202020204" pitchFamily="34" charset="0"/>
                <a:cs typeface="Arial" panose="020B0604020202020204" pitchFamily="34" charset="0"/>
                <a:sym typeface="Arial" panose="020B0604020202020204" pitchFamily="34" charset="0"/>
              </a:defRPr>
            </a:lvl2pPr>
          </a:lstStyle>
          <a:p>
            <a:pPr marL="0" lvl="1">
              <a:lnSpc>
                <a:spcPct val="100000"/>
              </a:lnSpc>
              <a:spcBef>
                <a:spcPts val="0"/>
              </a:spcBef>
              <a:spcAft>
                <a:spcPts val="200"/>
              </a:spcAft>
              <a:buFont typeface="Arial" panose="020B0604020202020204" pitchFamily="34" charset="0"/>
            </a:pPr>
            <a:r>
              <a:rPr lang="en-US"/>
              <a:t>Insert short description here</a:t>
            </a:r>
          </a:p>
          <a:p>
            <a:pPr marL="0" lvl="1">
              <a:lnSpc>
                <a:spcPct val="100000"/>
              </a:lnSpc>
              <a:spcBef>
                <a:spcPts val="0"/>
              </a:spcBef>
              <a:spcAft>
                <a:spcPts val="200"/>
              </a:spcAft>
              <a:buFont typeface="Arial" panose="020B0604020202020204" pitchFamily="34" charset="0"/>
            </a:pPr>
            <a:r>
              <a:rPr lang="en-US"/>
              <a:t>Insert short description here</a:t>
            </a:r>
          </a:p>
        </p:txBody>
      </p:sp>
      <p:sp>
        <p:nvSpPr>
          <p:cNvPr id="40" name="Text Placeholder 24">
            <a:extLst>
              <a:ext uri="{FF2B5EF4-FFF2-40B4-BE49-F238E27FC236}">
                <a16:creationId xmlns:a16="http://schemas.microsoft.com/office/drawing/2014/main" id="{530E23ED-B83D-FBC6-81A9-9F76CBC86B48}"/>
              </a:ext>
            </a:extLst>
          </p:cNvPr>
          <p:cNvSpPr>
            <a:spLocks noGrp="1"/>
          </p:cNvSpPr>
          <p:nvPr>
            <p:ph type="body" sz="quarter" idx="23" hasCustomPrompt="1"/>
          </p:nvPr>
        </p:nvSpPr>
        <p:spPr>
          <a:xfrm>
            <a:off x="388508" y="5457382"/>
            <a:ext cx="426399" cy="415498"/>
          </a:xfrm>
        </p:spPr>
        <p:txBody>
          <a:bodyPr wrap="none">
            <a:spAutoFit/>
          </a:bodyPr>
          <a:lstStyle>
            <a:lvl1pPr>
              <a:defRPr sz="3000">
                <a:solidFill>
                  <a:schemeClr val="accent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00</a:t>
            </a:r>
          </a:p>
        </p:txBody>
      </p:sp>
    </p:spTree>
    <p:extLst>
      <p:ext uri="{BB962C8B-B14F-4D97-AF65-F5344CB8AC3E}">
        <p14:creationId xmlns:p14="http://schemas.microsoft.com/office/powerpoint/2010/main" val="263623618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all to action 1">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676C101B-A6F7-7270-3200-B0A48EC8772D}"/>
              </a:ext>
            </a:extLst>
          </p:cNvPr>
          <p:cNvGraphicFramePr>
            <a:graphicFrameLocks noChangeAspect="1"/>
          </p:cNvGraphicFramePr>
          <p:nvPr userDrawn="1">
            <p:custDataLst>
              <p:tags r:id="rId1"/>
            </p:custDataLst>
            <p:extLst>
              <p:ext uri="{D42A27DB-BD31-4B8C-83A1-F6EECF244321}">
                <p14:modId xmlns:p14="http://schemas.microsoft.com/office/powerpoint/2010/main" val="15910958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6" name="think-cell data - do not delete" hidden="1">
                        <a:extLst>
                          <a:ext uri="{FF2B5EF4-FFF2-40B4-BE49-F238E27FC236}">
                            <a16:creationId xmlns:a16="http://schemas.microsoft.com/office/drawing/2014/main" id="{676C101B-A6F7-7270-3200-B0A48EC8772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Rectangle 4">
            <a:extLst>
              <a:ext uri="{FF2B5EF4-FFF2-40B4-BE49-F238E27FC236}">
                <a16:creationId xmlns:a16="http://schemas.microsoft.com/office/drawing/2014/main" id="{6D0EC09E-7CEF-79DF-043E-DCD90EB26607}"/>
              </a:ext>
            </a:extLst>
          </p:cNvPr>
          <p:cNvSpPr>
            <a:spLocks/>
          </p:cNvSpPr>
          <p:nvPr userDrawn="1"/>
        </p:nvSpPr>
        <p:spPr>
          <a:xfrm>
            <a:off x="5867400" y="0"/>
            <a:ext cx="63246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sym typeface="Arial" panose="020B0604020202020204" pitchFamily="34" charset="0"/>
            </a:endParaRPr>
          </a:p>
        </p:txBody>
      </p:sp>
      <p:sp>
        <p:nvSpPr>
          <p:cNvPr id="2" name="Title 1">
            <a:extLst>
              <a:ext uri="{FF2B5EF4-FFF2-40B4-BE49-F238E27FC236}">
                <a16:creationId xmlns:a16="http://schemas.microsoft.com/office/drawing/2014/main" id="{6BB87E1D-FA28-5B68-2D1A-47036CBE9A2F}"/>
              </a:ext>
            </a:extLst>
          </p:cNvPr>
          <p:cNvSpPr>
            <a:spLocks noGrp="1"/>
          </p:cNvSpPr>
          <p:nvPr>
            <p:ph type="title"/>
          </p:nvPr>
        </p:nvSpPr>
        <p:spPr>
          <a:xfrm>
            <a:off x="388508" y="186704"/>
            <a:ext cx="5097892" cy="557366"/>
          </a:xfrm>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p>
        </p:txBody>
      </p:sp>
      <p:grpSp>
        <p:nvGrpSpPr>
          <p:cNvPr id="17" name="Group 16">
            <a:extLst>
              <a:ext uri="{FF2B5EF4-FFF2-40B4-BE49-F238E27FC236}">
                <a16:creationId xmlns:a16="http://schemas.microsoft.com/office/drawing/2014/main" id="{D617023F-B512-15A3-EC8A-3F485FFCB6B5}"/>
              </a:ext>
            </a:extLst>
          </p:cNvPr>
          <p:cNvGrpSpPr/>
          <p:nvPr userDrawn="1"/>
        </p:nvGrpSpPr>
        <p:grpSpPr>
          <a:xfrm>
            <a:off x="9309100" y="5007080"/>
            <a:ext cx="2884371" cy="1171498"/>
            <a:chOff x="9309100" y="5007080"/>
            <a:chExt cx="2884371" cy="1171498"/>
          </a:xfrm>
        </p:grpSpPr>
        <p:sp>
          <p:nvSpPr>
            <p:cNvPr id="11" name="Freeform: Shape 10">
              <a:extLst>
                <a:ext uri="{FF2B5EF4-FFF2-40B4-BE49-F238E27FC236}">
                  <a16:creationId xmlns:a16="http://schemas.microsoft.com/office/drawing/2014/main" id="{35423E72-9688-3CEB-DB71-B7077AE65034}"/>
                </a:ext>
              </a:extLst>
            </p:cNvPr>
            <p:cNvSpPr/>
            <p:nvPr/>
          </p:nvSpPr>
          <p:spPr>
            <a:xfrm>
              <a:off x="9721188" y="5007080"/>
              <a:ext cx="2472283" cy="1171498"/>
            </a:xfrm>
            <a:custGeom>
              <a:avLst/>
              <a:gdLst>
                <a:gd name="connsiteX0" fmla="*/ 224749 w 2472283"/>
                <a:gd name="connsiteY0" fmla="*/ 1171499 h 1171498"/>
                <a:gd name="connsiteX1" fmla="*/ 0 w 2472283"/>
                <a:gd name="connsiteY1" fmla="*/ 1171499 h 1171498"/>
                <a:gd name="connsiteX2" fmla="*/ 187290 w 2472283"/>
                <a:gd name="connsiteY2" fmla="*/ 0 h 1171498"/>
                <a:gd name="connsiteX3" fmla="*/ 412039 w 2472283"/>
                <a:gd name="connsiteY3" fmla="*/ 0 h 1171498"/>
                <a:gd name="connsiteX4" fmla="*/ 224749 w 2472283"/>
                <a:gd name="connsiteY4" fmla="*/ 1171499 h 1171498"/>
                <a:gd name="connsiteX5" fmla="*/ 599330 w 2472283"/>
                <a:gd name="connsiteY5" fmla="*/ 1171499 h 1171498"/>
                <a:gd name="connsiteX6" fmla="*/ 824078 w 2472283"/>
                <a:gd name="connsiteY6" fmla="*/ 1171499 h 1171498"/>
                <a:gd name="connsiteX7" fmla="*/ 636788 w 2472283"/>
                <a:gd name="connsiteY7" fmla="*/ 0 h 1171498"/>
                <a:gd name="connsiteX8" fmla="*/ 412039 w 2472283"/>
                <a:gd name="connsiteY8" fmla="*/ 0 h 1171498"/>
                <a:gd name="connsiteX9" fmla="*/ 599330 w 2472283"/>
                <a:gd name="connsiteY9" fmla="*/ 1171499 h 1171498"/>
                <a:gd name="connsiteX10" fmla="*/ 1236166 w 2472283"/>
                <a:gd name="connsiteY10" fmla="*/ 0 h 1171498"/>
                <a:gd name="connsiteX11" fmla="*/ 1011418 w 2472283"/>
                <a:gd name="connsiteY11" fmla="*/ 0 h 1171498"/>
                <a:gd name="connsiteX12" fmla="*/ 824127 w 2472283"/>
                <a:gd name="connsiteY12" fmla="*/ 1171499 h 1171498"/>
                <a:gd name="connsiteX13" fmla="*/ 1048876 w 2472283"/>
                <a:gd name="connsiteY13" fmla="*/ 1171499 h 1171498"/>
                <a:gd name="connsiteX14" fmla="*/ 1236166 w 2472283"/>
                <a:gd name="connsiteY14" fmla="*/ 0 h 1171498"/>
                <a:gd name="connsiteX15" fmla="*/ 1423457 w 2472283"/>
                <a:gd name="connsiteY15" fmla="*/ 1171499 h 1171498"/>
                <a:gd name="connsiteX16" fmla="*/ 1648206 w 2472283"/>
                <a:gd name="connsiteY16" fmla="*/ 1171499 h 1171498"/>
                <a:gd name="connsiteX17" fmla="*/ 1460915 w 2472283"/>
                <a:gd name="connsiteY17" fmla="*/ 0 h 1171498"/>
                <a:gd name="connsiteX18" fmla="*/ 1236166 w 2472283"/>
                <a:gd name="connsiteY18" fmla="*/ 0 h 1171498"/>
                <a:gd name="connsiteX19" fmla="*/ 1423457 w 2472283"/>
                <a:gd name="connsiteY19" fmla="*/ 1171499 h 1171498"/>
                <a:gd name="connsiteX20" fmla="*/ 2060245 w 2472283"/>
                <a:gd name="connsiteY20" fmla="*/ 0 h 1171498"/>
                <a:gd name="connsiteX21" fmla="*/ 1835496 w 2472283"/>
                <a:gd name="connsiteY21" fmla="*/ 0 h 1171498"/>
                <a:gd name="connsiteX22" fmla="*/ 1648206 w 2472283"/>
                <a:gd name="connsiteY22" fmla="*/ 1171499 h 1171498"/>
                <a:gd name="connsiteX23" fmla="*/ 1872954 w 2472283"/>
                <a:gd name="connsiteY23" fmla="*/ 1171499 h 1171498"/>
                <a:gd name="connsiteX24" fmla="*/ 2060245 w 2472283"/>
                <a:gd name="connsiteY24" fmla="*/ 0 h 1171498"/>
                <a:gd name="connsiteX25" fmla="*/ 2247535 w 2472283"/>
                <a:gd name="connsiteY25" fmla="*/ 1171499 h 1171498"/>
                <a:gd name="connsiteX26" fmla="*/ 2472284 w 2472283"/>
                <a:gd name="connsiteY26" fmla="*/ 1171499 h 1171498"/>
                <a:gd name="connsiteX27" fmla="*/ 2285042 w 2472283"/>
                <a:gd name="connsiteY27" fmla="*/ 0 h 1171498"/>
                <a:gd name="connsiteX28" fmla="*/ 2060294 w 2472283"/>
                <a:gd name="connsiteY28" fmla="*/ 0 h 1171498"/>
                <a:gd name="connsiteX29" fmla="*/ 2247584 w 2472283"/>
                <a:gd name="connsiteY29" fmla="*/ 1171499 h 1171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472283" h="1171498">
                  <a:moveTo>
                    <a:pt x="224749" y="1171499"/>
                  </a:moveTo>
                  <a:lnTo>
                    <a:pt x="0" y="1171499"/>
                  </a:lnTo>
                  <a:cubicBezTo>
                    <a:pt x="0" y="1171499"/>
                    <a:pt x="187290" y="0"/>
                    <a:pt x="187290" y="0"/>
                  </a:cubicBezTo>
                  <a:lnTo>
                    <a:pt x="412039" y="0"/>
                  </a:lnTo>
                  <a:cubicBezTo>
                    <a:pt x="412039" y="0"/>
                    <a:pt x="224749" y="1171499"/>
                    <a:pt x="224749" y="1171499"/>
                  </a:cubicBezTo>
                  <a:close/>
                  <a:moveTo>
                    <a:pt x="599330" y="1171499"/>
                  </a:moveTo>
                  <a:lnTo>
                    <a:pt x="824078" y="1171499"/>
                  </a:lnTo>
                  <a:cubicBezTo>
                    <a:pt x="824078" y="1171499"/>
                    <a:pt x="636788" y="0"/>
                    <a:pt x="636788" y="0"/>
                  </a:cubicBezTo>
                  <a:lnTo>
                    <a:pt x="412039" y="0"/>
                  </a:lnTo>
                  <a:cubicBezTo>
                    <a:pt x="412039" y="0"/>
                    <a:pt x="599330" y="1171499"/>
                    <a:pt x="599330" y="1171499"/>
                  </a:cubicBezTo>
                  <a:close/>
                  <a:moveTo>
                    <a:pt x="1236166" y="0"/>
                  </a:moveTo>
                  <a:lnTo>
                    <a:pt x="1011418" y="0"/>
                  </a:lnTo>
                  <a:cubicBezTo>
                    <a:pt x="1011418" y="0"/>
                    <a:pt x="824127" y="1171499"/>
                    <a:pt x="824127" y="1171499"/>
                  </a:cubicBezTo>
                  <a:lnTo>
                    <a:pt x="1048876" y="1171499"/>
                  </a:lnTo>
                  <a:cubicBezTo>
                    <a:pt x="1048876" y="1171499"/>
                    <a:pt x="1236166" y="0"/>
                    <a:pt x="1236166" y="0"/>
                  </a:cubicBezTo>
                  <a:close/>
                  <a:moveTo>
                    <a:pt x="1423457" y="1171499"/>
                  </a:moveTo>
                  <a:lnTo>
                    <a:pt x="1648206" y="1171499"/>
                  </a:lnTo>
                  <a:cubicBezTo>
                    <a:pt x="1648206" y="1171499"/>
                    <a:pt x="1460915" y="0"/>
                    <a:pt x="1460915" y="0"/>
                  </a:cubicBezTo>
                  <a:lnTo>
                    <a:pt x="1236166" y="0"/>
                  </a:lnTo>
                  <a:cubicBezTo>
                    <a:pt x="1236166" y="0"/>
                    <a:pt x="1423457" y="1171499"/>
                    <a:pt x="1423457" y="1171499"/>
                  </a:cubicBezTo>
                  <a:close/>
                  <a:moveTo>
                    <a:pt x="2060245" y="0"/>
                  </a:moveTo>
                  <a:lnTo>
                    <a:pt x="1835496" y="0"/>
                  </a:lnTo>
                  <a:cubicBezTo>
                    <a:pt x="1835496" y="0"/>
                    <a:pt x="1648206" y="1171499"/>
                    <a:pt x="1648206" y="1171499"/>
                  </a:cubicBezTo>
                  <a:lnTo>
                    <a:pt x="1872954" y="1171499"/>
                  </a:lnTo>
                  <a:cubicBezTo>
                    <a:pt x="1872954" y="1171499"/>
                    <a:pt x="2060245" y="0"/>
                    <a:pt x="2060245" y="0"/>
                  </a:cubicBezTo>
                  <a:close/>
                  <a:moveTo>
                    <a:pt x="2247535" y="1171499"/>
                  </a:moveTo>
                  <a:lnTo>
                    <a:pt x="2472284" y="1171499"/>
                  </a:lnTo>
                  <a:cubicBezTo>
                    <a:pt x="2472284" y="1171499"/>
                    <a:pt x="2285042" y="0"/>
                    <a:pt x="2285042" y="0"/>
                  </a:cubicBezTo>
                  <a:lnTo>
                    <a:pt x="2060294" y="0"/>
                  </a:lnTo>
                  <a:cubicBezTo>
                    <a:pt x="2060294" y="0"/>
                    <a:pt x="2247584" y="1171499"/>
                    <a:pt x="2247584" y="1171499"/>
                  </a:cubicBezTo>
                  <a:close/>
                </a:path>
              </a:pathLst>
            </a:custGeom>
            <a:solidFill>
              <a:schemeClr val="accent1"/>
            </a:solidFill>
            <a:ln w="0" cap="flat">
              <a:noFill/>
              <a:prstDash val="solid"/>
              <a:miter/>
            </a:ln>
          </p:spPr>
          <p:txBody>
            <a:bodyPr rtlCol="0" anchor="ctr"/>
            <a:lstStyle/>
            <a:p>
              <a:endParaRPr lang="en-US">
                <a:latin typeface="Arial" panose="020B0604020202020204" pitchFamily="34" charset="0"/>
                <a:cs typeface="Arial" panose="020B0604020202020204" pitchFamily="34" charset="0"/>
                <a:sym typeface="Arial" panose="020B0604020202020204" pitchFamily="34" charset="0"/>
              </a:endParaRPr>
            </a:p>
          </p:txBody>
        </p:sp>
        <p:sp>
          <p:nvSpPr>
            <p:cNvPr id="15" name="Freeform: Shape 14">
              <a:extLst>
                <a:ext uri="{FF2B5EF4-FFF2-40B4-BE49-F238E27FC236}">
                  <a16:creationId xmlns:a16="http://schemas.microsoft.com/office/drawing/2014/main" id="{B658AD5B-6A18-91C4-96E5-18967C8705C4}"/>
                </a:ext>
              </a:extLst>
            </p:cNvPr>
            <p:cNvSpPr/>
            <p:nvPr/>
          </p:nvSpPr>
          <p:spPr>
            <a:xfrm>
              <a:off x="9309100" y="5007080"/>
              <a:ext cx="412039" cy="1171498"/>
            </a:xfrm>
            <a:custGeom>
              <a:avLst/>
              <a:gdLst>
                <a:gd name="connsiteX0" fmla="*/ 187291 w 412039"/>
                <a:gd name="connsiteY0" fmla="*/ 1171499 h 1171498"/>
                <a:gd name="connsiteX1" fmla="*/ 412039 w 412039"/>
                <a:gd name="connsiteY1" fmla="*/ 1171499 h 1171498"/>
                <a:gd name="connsiteX2" fmla="*/ 224749 w 412039"/>
                <a:gd name="connsiteY2" fmla="*/ 0 h 1171498"/>
                <a:gd name="connsiteX3" fmla="*/ 0 w 412039"/>
                <a:gd name="connsiteY3" fmla="*/ 0 h 1171498"/>
                <a:gd name="connsiteX4" fmla="*/ 187291 w 412039"/>
                <a:gd name="connsiteY4" fmla="*/ 1171499 h 11714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039" h="1171498">
                  <a:moveTo>
                    <a:pt x="187291" y="1171499"/>
                  </a:moveTo>
                  <a:lnTo>
                    <a:pt x="412039" y="1171499"/>
                  </a:lnTo>
                  <a:lnTo>
                    <a:pt x="224749" y="0"/>
                  </a:lnTo>
                  <a:lnTo>
                    <a:pt x="0" y="0"/>
                  </a:lnTo>
                  <a:lnTo>
                    <a:pt x="187291" y="1171499"/>
                  </a:lnTo>
                  <a:close/>
                </a:path>
              </a:pathLst>
            </a:custGeom>
            <a:gradFill>
              <a:gsLst>
                <a:gs pos="0">
                  <a:srgbClr val="FE5B1B">
                    <a:alpha val="0"/>
                  </a:srgbClr>
                </a:gs>
                <a:gs pos="50000">
                  <a:srgbClr val="FC5B1B">
                    <a:alpha val="49804"/>
                  </a:srgbClr>
                </a:gs>
                <a:gs pos="100000">
                  <a:srgbClr val="FB5B1B"/>
                </a:gs>
              </a:gsLst>
              <a:lin ang="4808779" scaled="1"/>
            </a:gradFill>
            <a:ln w="0" cap="flat">
              <a:noFill/>
              <a:prstDash val="solid"/>
              <a:miter/>
            </a:ln>
          </p:spPr>
          <p:txBody>
            <a:bodyPr rtlCol="0" anchor="ctr"/>
            <a:lstStyle/>
            <a:p>
              <a:endParaRPr lang="en-US">
                <a:latin typeface="Arial" panose="020B0604020202020204" pitchFamily="34" charset="0"/>
                <a:cs typeface="Arial" panose="020B0604020202020204" pitchFamily="34" charset="0"/>
                <a:sym typeface="Arial" panose="020B0604020202020204" pitchFamily="34" charset="0"/>
              </a:endParaRPr>
            </a:p>
          </p:txBody>
        </p:sp>
      </p:grpSp>
      <p:sp>
        <p:nvSpPr>
          <p:cNvPr id="14" name="Text Placeholder 11">
            <a:extLst>
              <a:ext uri="{FF2B5EF4-FFF2-40B4-BE49-F238E27FC236}">
                <a16:creationId xmlns:a16="http://schemas.microsoft.com/office/drawing/2014/main" id="{D1E10209-BA46-B4B7-A2E0-50236DD6F215}"/>
              </a:ext>
            </a:extLst>
          </p:cNvPr>
          <p:cNvSpPr>
            <a:spLocks noGrp="1"/>
          </p:cNvSpPr>
          <p:nvPr>
            <p:ph type="body" sz="quarter" idx="14" hasCustomPrompt="1"/>
          </p:nvPr>
        </p:nvSpPr>
        <p:spPr>
          <a:xfrm>
            <a:off x="388508" y="1639243"/>
            <a:ext cx="5097892" cy="4537392"/>
          </a:xfrm>
          <a:solidFill>
            <a:schemeClr val="bg1"/>
          </a:solidFill>
          <a:effectLst>
            <a:outerShdw dist="25400" dir="16200000" rotWithShape="0">
              <a:schemeClr val="accent1"/>
            </a:outerShdw>
          </a:effectLst>
        </p:spPr>
        <p:txBody>
          <a:bodyPr wrap="square" lIns="0" tIns="146304" rIns="91440" bIns="274320" anchor="t">
            <a:noAutofit/>
          </a:bodyPr>
          <a:lstStyle>
            <a:lvl1pPr algn="l">
              <a:lnSpc>
                <a:spcPct val="100000"/>
              </a:lnSpc>
              <a:spcBef>
                <a:spcPts val="0"/>
              </a:spcBef>
              <a:spcAft>
                <a:spcPts val="1200"/>
              </a:spcAft>
              <a:defRPr sz="2400" b="1">
                <a:solidFill>
                  <a:schemeClr val="tx1"/>
                </a:solidFill>
                <a:latin typeface="Arial" panose="020B0604020202020204" pitchFamily="34" charset="0"/>
                <a:cs typeface="Arial" panose="020B0604020202020204" pitchFamily="34" charset="0"/>
                <a:sym typeface="Arial" panose="020B0604020202020204" pitchFamily="34" charset="0"/>
              </a:defRPr>
            </a:lvl1pPr>
            <a:lvl2pPr marL="0" indent="0">
              <a:lnSpc>
                <a:spcPct val="100000"/>
              </a:lnSpc>
              <a:spcBef>
                <a:spcPts val="0"/>
              </a:spcBef>
              <a:spcAft>
                <a:spcPts val="1200"/>
              </a:spcAft>
              <a:buFont typeface="Arial" panose="020B0604020202020204" pitchFamily="34" charset="0"/>
              <a:buNone/>
              <a:defRPr sz="1600">
                <a:solidFill>
                  <a:schemeClr val="tx1"/>
                </a:solidFill>
                <a:latin typeface="Arial" panose="020B0604020202020204" pitchFamily="34" charset="0"/>
                <a:cs typeface="Arial" panose="020B0604020202020204" pitchFamily="34" charset="0"/>
                <a:sym typeface="Arial" panose="020B0604020202020204" pitchFamily="34" charset="0"/>
              </a:defRPr>
            </a:lvl2pPr>
          </a:lstStyle>
          <a:p>
            <a:pPr lvl="0"/>
            <a:r>
              <a:rPr lang="en-US"/>
              <a:t>Insert header here</a:t>
            </a:r>
          </a:p>
          <a:p>
            <a:pPr lvl="1"/>
            <a:r>
              <a:rPr lang="en-US"/>
              <a:t>Click to edit Master text style</a:t>
            </a:r>
          </a:p>
        </p:txBody>
      </p:sp>
      <p:sp>
        <p:nvSpPr>
          <p:cNvPr id="16" name="Text Placeholder 15">
            <a:extLst>
              <a:ext uri="{FF2B5EF4-FFF2-40B4-BE49-F238E27FC236}">
                <a16:creationId xmlns:a16="http://schemas.microsoft.com/office/drawing/2014/main" id="{642511F1-ECD4-1A11-9D3F-CEBE075C9CA4}"/>
              </a:ext>
            </a:extLst>
          </p:cNvPr>
          <p:cNvSpPr>
            <a:spLocks noGrp="1"/>
          </p:cNvSpPr>
          <p:nvPr>
            <p:ph type="body" sz="quarter" idx="15"/>
          </p:nvPr>
        </p:nvSpPr>
        <p:spPr>
          <a:xfrm>
            <a:off x="6286500" y="1787340"/>
            <a:ext cx="5486400" cy="2929818"/>
          </a:xfrm>
        </p:spPr>
        <p:txBody>
          <a:bodyPr>
            <a:normAutofit/>
          </a:bodyPr>
          <a:lstStyle>
            <a:lvl1pPr>
              <a:lnSpc>
                <a:spcPct val="100000"/>
              </a:lnSpc>
              <a:spcBef>
                <a:spcPts val="0"/>
              </a:spcBef>
              <a:spcAft>
                <a:spcPts val="1200"/>
              </a:spcAft>
              <a:defRPr sz="2400" b="1">
                <a:solidFill>
                  <a:schemeClr val="bg1"/>
                </a:solidFill>
                <a:latin typeface="Arial" panose="020B0604020202020204" pitchFamily="34" charset="0"/>
                <a:cs typeface="Arial" panose="020B0604020202020204" pitchFamily="34" charset="0"/>
                <a:sym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8" name="Slide Number Placeholder 5">
            <a:extLst>
              <a:ext uri="{FF2B5EF4-FFF2-40B4-BE49-F238E27FC236}">
                <a16:creationId xmlns:a16="http://schemas.microsoft.com/office/drawing/2014/main" id="{779E57A7-1C29-B0B4-A1A1-58BD8DA5BB27}"/>
              </a:ext>
            </a:extLst>
          </p:cNvPr>
          <p:cNvSpPr>
            <a:spLocks noGrp="1"/>
          </p:cNvSpPr>
          <p:nvPr>
            <p:ph type="sldNum" sz="quarter" idx="4"/>
          </p:nvPr>
        </p:nvSpPr>
        <p:spPr>
          <a:xfrm>
            <a:off x="11475537" y="6422716"/>
            <a:ext cx="330231" cy="203476"/>
          </a:xfrm>
          <a:prstGeom prst="rect">
            <a:avLst/>
          </a:prstGeom>
        </p:spPr>
        <p:txBody>
          <a:bodyPr vert="horz" lIns="0" tIns="0" rIns="0" bIns="0" rtlCol="0" anchor="ctr"/>
          <a:lstStyle>
            <a:lvl1pPr algn="r">
              <a:defRPr sz="1000" b="1">
                <a:solidFill>
                  <a:schemeClr val="bg1"/>
                </a:solidFill>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10" name="Rectangle 9">
            <a:extLst>
              <a:ext uri="{FF2B5EF4-FFF2-40B4-BE49-F238E27FC236}">
                <a16:creationId xmlns:a16="http://schemas.microsoft.com/office/drawing/2014/main" id="{C041B0AE-8F17-A701-1AFB-1F09A7172D44}"/>
              </a:ext>
            </a:extLst>
          </p:cNvPr>
          <p:cNvSpPr/>
          <p:nvPr userDrawn="1"/>
        </p:nvSpPr>
        <p:spPr>
          <a:xfrm>
            <a:off x="9930685" y="6471952"/>
            <a:ext cx="1428276" cy="123111"/>
          </a:xfrm>
          <a:prstGeom prst="rect">
            <a:avLst/>
          </a:prstGeom>
        </p:spPr>
        <p:txBody>
          <a:bodyPr wrap="none" lIns="0" tIns="0" rIns="0" bIns="0" anchor="ctr">
            <a:spAutoFit/>
          </a:bodyPr>
          <a:lstStyle/>
          <a:p>
            <a:pPr marL="0" marR="0" lvl="0" indent="0" algn="r" defTabSz="457189" rtl="0" eaLnBrk="1" fontAlgn="auto" latinLnBrk="0" hangingPunct="1">
              <a:lnSpc>
                <a:spcPct val="100000"/>
              </a:lnSpc>
              <a:spcBef>
                <a:spcPts val="0"/>
              </a:spcBef>
              <a:spcAft>
                <a:spcPts val="0"/>
              </a:spcAft>
              <a:buClrTx/>
              <a:buSzTx/>
              <a:buFontTx/>
              <a:buNone/>
              <a:tabLst/>
              <a:defRPr/>
            </a:pPr>
            <a:r>
              <a:rPr lang="en-US" sz="800">
                <a:solidFill>
                  <a:schemeClr val="bg1"/>
                </a:solidFill>
                <a:latin typeface="Arial" panose="020B0604020202020204" pitchFamily="34" charset="0"/>
                <a:cs typeface="Arial" panose="020B0604020202020204" pitchFamily="34" charset="0"/>
                <a:sym typeface="Arial" panose="020B0604020202020204" pitchFamily="34" charset="0"/>
              </a:rPr>
              <a:t>Confidential. Property of Vertiv.</a:t>
            </a:r>
          </a:p>
        </p:txBody>
      </p:sp>
    </p:spTree>
    <p:extLst>
      <p:ext uri="{BB962C8B-B14F-4D97-AF65-F5344CB8AC3E}">
        <p14:creationId xmlns:p14="http://schemas.microsoft.com/office/powerpoint/2010/main" val="33271094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all to action 2">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517684CC-D90E-23A0-37E4-43FAC5B90EB4}"/>
              </a:ext>
            </a:extLst>
          </p:cNvPr>
          <p:cNvGraphicFramePr>
            <a:graphicFrameLocks noChangeAspect="1"/>
          </p:cNvGraphicFramePr>
          <p:nvPr userDrawn="1">
            <p:custDataLst>
              <p:tags r:id="rId1"/>
            </p:custDataLst>
            <p:extLst>
              <p:ext uri="{D42A27DB-BD31-4B8C-83A1-F6EECF244321}">
                <p14:modId xmlns:p14="http://schemas.microsoft.com/office/powerpoint/2010/main" val="42857405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3" name="think-cell data - do not delete" hidden="1">
                        <a:extLst>
                          <a:ext uri="{FF2B5EF4-FFF2-40B4-BE49-F238E27FC236}">
                            <a16:creationId xmlns:a16="http://schemas.microsoft.com/office/drawing/2014/main" id="{517684CC-D90E-23A0-37E4-43FAC5B90EB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BA92CC1B-E2E0-268B-620A-FEFC44904DDF}"/>
              </a:ext>
            </a:extLst>
          </p:cNvPr>
          <p:cNvSpPr>
            <a:spLocks/>
          </p:cNvSpPr>
          <p:nvPr userDrawn="1"/>
        </p:nvSpPr>
        <p:spPr>
          <a:xfrm>
            <a:off x="0" y="3775419"/>
            <a:ext cx="12192000" cy="309562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sym typeface="Arial" panose="020B0604020202020204" pitchFamily="34" charset="0"/>
            </a:endParaRPr>
          </a:p>
        </p:txBody>
      </p:sp>
      <p:pic>
        <p:nvPicPr>
          <p:cNvPr id="20" name="Graphic 19">
            <a:extLst>
              <a:ext uri="{FF2B5EF4-FFF2-40B4-BE49-F238E27FC236}">
                <a16:creationId xmlns:a16="http://schemas.microsoft.com/office/drawing/2014/main" id="{E0E90D54-DF1E-BDBF-07BF-B850EE791B8D}"/>
              </a:ext>
            </a:extLst>
          </p:cNvPr>
          <p:cNvPicPr>
            <a:picLocks noChangeAspect="1"/>
          </p:cNvPicPr>
          <p:nvPr userDrawn="1"/>
        </p:nvPicPr>
        <p:blipFill>
          <a:blip r:embed="rId5" cstate="print">
            <a:lum bright="100000"/>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74310" y="6287329"/>
            <a:ext cx="1189693" cy="474251"/>
          </a:xfrm>
          <a:prstGeom prst="rect">
            <a:avLst/>
          </a:prstGeom>
        </p:spPr>
      </p:pic>
      <p:sp>
        <p:nvSpPr>
          <p:cNvPr id="22" name="Graphic 33">
            <a:extLst>
              <a:ext uri="{FF2B5EF4-FFF2-40B4-BE49-F238E27FC236}">
                <a16:creationId xmlns:a16="http://schemas.microsoft.com/office/drawing/2014/main" id="{BE59DB2E-FC3E-144B-1AFD-7CA4F3DD4401}"/>
              </a:ext>
            </a:extLst>
          </p:cNvPr>
          <p:cNvSpPr/>
          <p:nvPr userDrawn="1"/>
        </p:nvSpPr>
        <p:spPr>
          <a:xfrm rot="5400000">
            <a:off x="423674" y="4169929"/>
            <a:ext cx="294365" cy="364697"/>
          </a:xfrm>
          <a:custGeom>
            <a:avLst/>
            <a:gdLst>
              <a:gd name="connsiteX0" fmla="*/ 732292 w 732292"/>
              <a:gd name="connsiteY0" fmla="*/ 366123 h 907256"/>
              <a:gd name="connsiteX1" fmla="*/ 366169 w 732292"/>
              <a:gd name="connsiteY1" fmla="*/ 0 h 907256"/>
              <a:gd name="connsiteX2" fmla="*/ 0 w 732292"/>
              <a:gd name="connsiteY2" fmla="*/ 366123 h 907256"/>
              <a:gd name="connsiteX3" fmla="*/ 32291 w 732292"/>
              <a:gd name="connsiteY3" fmla="*/ 398413 h 907256"/>
              <a:gd name="connsiteX4" fmla="*/ 343336 w 732292"/>
              <a:gd name="connsiteY4" fmla="*/ 87413 h 907256"/>
              <a:gd name="connsiteX5" fmla="*/ 343336 w 732292"/>
              <a:gd name="connsiteY5" fmla="*/ 907256 h 907256"/>
              <a:gd name="connsiteX6" fmla="*/ 389001 w 732292"/>
              <a:gd name="connsiteY6" fmla="*/ 907256 h 907256"/>
              <a:gd name="connsiteX7" fmla="*/ 389001 w 732292"/>
              <a:gd name="connsiteY7" fmla="*/ 87416 h 907256"/>
              <a:gd name="connsiteX8" fmla="*/ 700001 w 732292"/>
              <a:gd name="connsiteY8" fmla="*/ 398413 h 907256"/>
              <a:gd name="connsiteX9" fmla="*/ 732292 w 732292"/>
              <a:gd name="connsiteY9" fmla="*/ 366123 h 907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2292" h="907256">
                <a:moveTo>
                  <a:pt x="732292" y="366123"/>
                </a:moveTo>
                <a:lnTo>
                  <a:pt x="366169" y="0"/>
                </a:lnTo>
                <a:lnTo>
                  <a:pt x="0" y="366123"/>
                </a:lnTo>
                <a:lnTo>
                  <a:pt x="32291" y="398413"/>
                </a:lnTo>
                <a:lnTo>
                  <a:pt x="343336" y="87413"/>
                </a:lnTo>
                <a:lnTo>
                  <a:pt x="343336" y="907256"/>
                </a:lnTo>
                <a:lnTo>
                  <a:pt x="389001" y="907256"/>
                </a:lnTo>
                <a:lnTo>
                  <a:pt x="389001" y="87416"/>
                </a:lnTo>
                <a:lnTo>
                  <a:pt x="700001" y="398413"/>
                </a:lnTo>
                <a:lnTo>
                  <a:pt x="732292" y="366123"/>
                </a:lnTo>
                <a:close/>
              </a:path>
            </a:pathLst>
          </a:custGeom>
          <a:solidFill>
            <a:schemeClr val="accent1"/>
          </a:solidFill>
          <a:ln w="0" cap="flat">
            <a:noFill/>
            <a:prstDash val="solid"/>
            <a:miter/>
          </a:ln>
        </p:spPr>
        <p:txBody>
          <a:bodyPr rtlCol="0" anchor="ctr"/>
          <a:lstStyle/>
          <a:p>
            <a:endParaRPr lang="en-US">
              <a:latin typeface="Arial" panose="020B0604020202020204" pitchFamily="34" charset="0"/>
              <a:cs typeface="Arial" panose="020B0604020202020204" pitchFamily="34" charset="0"/>
              <a:sym typeface="Arial" panose="020B0604020202020204" pitchFamily="34" charset="0"/>
            </a:endParaRPr>
          </a:p>
        </p:txBody>
      </p:sp>
      <p:sp>
        <p:nvSpPr>
          <p:cNvPr id="4" name="Title 3">
            <a:extLst>
              <a:ext uri="{FF2B5EF4-FFF2-40B4-BE49-F238E27FC236}">
                <a16:creationId xmlns:a16="http://schemas.microsoft.com/office/drawing/2014/main" id="{B0A735E6-0DB0-520D-BF9A-03253B076346}"/>
              </a:ext>
            </a:extLst>
          </p:cNvPr>
          <p:cNvSpPr>
            <a:spLocks noGrp="1"/>
          </p:cNvSpPr>
          <p:nvPr>
            <p:ph type="title"/>
          </p:nvPr>
        </p:nvSpPr>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p>
        </p:txBody>
      </p:sp>
      <p:sp>
        <p:nvSpPr>
          <p:cNvPr id="23" name="Text Placeholder 15">
            <a:extLst>
              <a:ext uri="{FF2B5EF4-FFF2-40B4-BE49-F238E27FC236}">
                <a16:creationId xmlns:a16="http://schemas.microsoft.com/office/drawing/2014/main" id="{79606416-737D-79E6-0F2E-33D4141A0C1E}"/>
              </a:ext>
            </a:extLst>
          </p:cNvPr>
          <p:cNvSpPr>
            <a:spLocks noGrp="1"/>
          </p:cNvSpPr>
          <p:nvPr>
            <p:ph type="body" sz="quarter" idx="15"/>
          </p:nvPr>
        </p:nvSpPr>
        <p:spPr>
          <a:xfrm>
            <a:off x="388508" y="4653185"/>
            <a:ext cx="7068312" cy="1106424"/>
          </a:xfrm>
        </p:spPr>
        <p:txBody>
          <a:bodyPr>
            <a:noAutofit/>
          </a:bodyPr>
          <a:lstStyle>
            <a:lvl1pPr>
              <a:lnSpc>
                <a:spcPct val="100000"/>
              </a:lnSpc>
              <a:spcBef>
                <a:spcPts val="0"/>
              </a:spcBef>
              <a:spcAft>
                <a:spcPts val="1200"/>
              </a:spcAft>
              <a:defRPr sz="2400" b="1">
                <a:solidFill>
                  <a:schemeClr val="bg1"/>
                </a:solidFill>
                <a:latin typeface="Arial" panose="020B0604020202020204" pitchFamily="34" charset="0"/>
                <a:cs typeface="Arial" panose="020B0604020202020204" pitchFamily="34" charset="0"/>
                <a:sym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4" name="Text Placeholder 11">
            <a:extLst>
              <a:ext uri="{FF2B5EF4-FFF2-40B4-BE49-F238E27FC236}">
                <a16:creationId xmlns:a16="http://schemas.microsoft.com/office/drawing/2014/main" id="{61313B56-DFE6-0B7A-07DD-1A58D4F5552F}"/>
              </a:ext>
            </a:extLst>
          </p:cNvPr>
          <p:cNvSpPr>
            <a:spLocks noGrp="1"/>
          </p:cNvSpPr>
          <p:nvPr>
            <p:ph type="body" sz="quarter" idx="14" hasCustomPrompt="1"/>
          </p:nvPr>
        </p:nvSpPr>
        <p:spPr>
          <a:xfrm>
            <a:off x="388508" y="1309494"/>
            <a:ext cx="11420856" cy="2119506"/>
          </a:xfrm>
          <a:solidFill>
            <a:schemeClr val="bg1"/>
          </a:solidFill>
          <a:effectLst>
            <a:outerShdw dist="25400" dir="16200000" rotWithShape="0">
              <a:schemeClr val="accent1"/>
            </a:outerShdw>
          </a:effectLst>
        </p:spPr>
        <p:txBody>
          <a:bodyPr wrap="square" lIns="4937760" tIns="274320" rIns="91440" bIns="274320" anchor="t">
            <a:noAutofit/>
          </a:bodyPr>
          <a:lstStyle>
            <a:lvl1pPr algn="l">
              <a:lnSpc>
                <a:spcPct val="100000"/>
              </a:lnSpc>
              <a:spcBef>
                <a:spcPts val="0"/>
              </a:spcBef>
              <a:spcAft>
                <a:spcPts val="1200"/>
              </a:spcAft>
              <a:defRPr sz="1600" b="0">
                <a:solidFill>
                  <a:schemeClr val="tx1"/>
                </a:solidFill>
                <a:latin typeface="Arial" panose="020B0604020202020204" pitchFamily="34" charset="0"/>
                <a:cs typeface="Arial" panose="020B0604020202020204" pitchFamily="34" charset="0"/>
                <a:sym typeface="Arial" panose="020B0604020202020204" pitchFamily="34" charset="0"/>
              </a:defRPr>
            </a:lvl1pPr>
            <a:lvl2pPr marL="0" indent="0">
              <a:lnSpc>
                <a:spcPct val="100000"/>
              </a:lnSpc>
              <a:spcBef>
                <a:spcPts val="0"/>
              </a:spcBef>
              <a:spcAft>
                <a:spcPts val="200"/>
              </a:spcAft>
              <a:buFont typeface="Arial" panose="020B0604020202020204" pitchFamily="34" charset="0"/>
              <a:buNone/>
              <a:defRPr sz="1400">
                <a:solidFill>
                  <a:schemeClr val="tx1"/>
                </a:solidFill>
              </a:defRPr>
            </a:lvl2pPr>
          </a:lstStyle>
          <a:p>
            <a:pPr lvl="0"/>
            <a:r>
              <a:rPr lang="en-US"/>
              <a:t>Click to edit master text style</a:t>
            </a:r>
          </a:p>
        </p:txBody>
      </p:sp>
      <p:sp>
        <p:nvSpPr>
          <p:cNvPr id="25" name="Text Placeholder 15">
            <a:extLst>
              <a:ext uri="{FF2B5EF4-FFF2-40B4-BE49-F238E27FC236}">
                <a16:creationId xmlns:a16="http://schemas.microsoft.com/office/drawing/2014/main" id="{DA6D4A6C-97EC-DB28-169A-0AD2CFCCE0BC}"/>
              </a:ext>
            </a:extLst>
          </p:cNvPr>
          <p:cNvSpPr>
            <a:spLocks noGrp="1"/>
          </p:cNvSpPr>
          <p:nvPr>
            <p:ph type="body" sz="quarter" idx="16"/>
          </p:nvPr>
        </p:nvSpPr>
        <p:spPr>
          <a:xfrm>
            <a:off x="388508" y="1540360"/>
            <a:ext cx="4297680" cy="1106424"/>
          </a:xfrm>
        </p:spPr>
        <p:txBody>
          <a:bodyPr>
            <a:noAutofit/>
          </a:bodyPr>
          <a:lstStyle>
            <a:lvl1pPr>
              <a:lnSpc>
                <a:spcPct val="100000"/>
              </a:lnSpc>
              <a:spcBef>
                <a:spcPts val="0"/>
              </a:spcBef>
              <a:spcAft>
                <a:spcPts val="1200"/>
              </a:spcAft>
              <a:defRPr sz="2400" b="1">
                <a:solidFill>
                  <a:schemeClr val="tx1"/>
                </a:solidFill>
                <a:latin typeface="Arial" panose="020B0604020202020204" pitchFamily="34" charset="0"/>
                <a:cs typeface="Arial" panose="020B0604020202020204" pitchFamily="34" charset="0"/>
                <a:sym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grpSp>
        <p:nvGrpSpPr>
          <p:cNvPr id="7" name="Group 6">
            <a:extLst>
              <a:ext uri="{FF2B5EF4-FFF2-40B4-BE49-F238E27FC236}">
                <a16:creationId xmlns:a16="http://schemas.microsoft.com/office/drawing/2014/main" id="{B3B5EEE6-7779-413F-94F1-404F303FF7B5}"/>
              </a:ext>
            </a:extLst>
          </p:cNvPr>
          <p:cNvGrpSpPr/>
          <p:nvPr userDrawn="1"/>
        </p:nvGrpSpPr>
        <p:grpSpPr>
          <a:xfrm>
            <a:off x="9309100" y="5007080"/>
            <a:ext cx="2884371" cy="1171498"/>
            <a:chOff x="9309100" y="5007080"/>
            <a:chExt cx="2884371" cy="1171498"/>
          </a:xfrm>
        </p:grpSpPr>
        <p:sp>
          <p:nvSpPr>
            <p:cNvPr id="9" name="Freeform: Shape 8">
              <a:extLst>
                <a:ext uri="{FF2B5EF4-FFF2-40B4-BE49-F238E27FC236}">
                  <a16:creationId xmlns:a16="http://schemas.microsoft.com/office/drawing/2014/main" id="{EE36AD5C-FCCB-67C4-B379-DF40786738A6}"/>
                </a:ext>
              </a:extLst>
            </p:cNvPr>
            <p:cNvSpPr/>
            <p:nvPr/>
          </p:nvSpPr>
          <p:spPr>
            <a:xfrm>
              <a:off x="9721188" y="5007080"/>
              <a:ext cx="2472283" cy="1171498"/>
            </a:xfrm>
            <a:custGeom>
              <a:avLst/>
              <a:gdLst>
                <a:gd name="connsiteX0" fmla="*/ 224749 w 2472283"/>
                <a:gd name="connsiteY0" fmla="*/ 1171499 h 1171498"/>
                <a:gd name="connsiteX1" fmla="*/ 0 w 2472283"/>
                <a:gd name="connsiteY1" fmla="*/ 1171499 h 1171498"/>
                <a:gd name="connsiteX2" fmla="*/ 187290 w 2472283"/>
                <a:gd name="connsiteY2" fmla="*/ 0 h 1171498"/>
                <a:gd name="connsiteX3" fmla="*/ 412039 w 2472283"/>
                <a:gd name="connsiteY3" fmla="*/ 0 h 1171498"/>
                <a:gd name="connsiteX4" fmla="*/ 224749 w 2472283"/>
                <a:gd name="connsiteY4" fmla="*/ 1171499 h 1171498"/>
                <a:gd name="connsiteX5" fmla="*/ 599330 w 2472283"/>
                <a:gd name="connsiteY5" fmla="*/ 1171499 h 1171498"/>
                <a:gd name="connsiteX6" fmla="*/ 824078 w 2472283"/>
                <a:gd name="connsiteY6" fmla="*/ 1171499 h 1171498"/>
                <a:gd name="connsiteX7" fmla="*/ 636788 w 2472283"/>
                <a:gd name="connsiteY7" fmla="*/ 0 h 1171498"/>
                <a:gd name="connsiteX8" fmla="*/ 412039 w 2472283"/>
                <a:gd name="connsiteY8" fmla="*/ 0 h 1171498"/>
                <a:gd name="connsiteX9" fmla="*/ 599330 w 2472283"/>
                <a:gd name="connsiteY9" fmla="*/ 1171499 h 1171498"/>
                <a:gd name="connsiteX10" fmla="*/ 1236166 w 2472283"/>
                <a:gd name="connsiteY10" fmla="*/ 0 h 1171498"/>
                <a:gd name="connsiteX11" fmla="*/ 1011418 w 2472283"/>
                <a:gd name="connsiteY11" fmla="*/ 0 h 1171498"/>
                <a:gd name="connsiteX12" fmla="*/ 824127 w 2472283"/>
                <a:gd name="connsiteY12" fmla="*/ 1171499 h 1171498"/>
                <a:gd name="connsiteX13" fmla="*/ 1048876 w 2472283"/>
                <a:gd name="connsiteY13" fmla="*/ 1171499 h 1171498"/>
                <a:gd name="connsiteX14" fmla="*/ 1236166 w 2472283"/>
                <a:gd name="connsiteY14" fmla="*/ 0 h 1171498"/>
                <a:gd name="connsiteX15" fmla="*/ 1423457 w 2472283"/>
                <a:gd name="connsiteY15" fmla="*/ 1171499 h 1171498"/>
                <a:gd name="connsiteX16" fmla="*/ 1648206 w 2472283"/>
                <a:gd name="connsiteY16" fmla="*/ 1171499 h 1171498"/>
                <a:gd name="connsiteX17" fmla="*/ 1460915 w 2472283"/>
                <a:gd name="connsiteY17" fmla="*/ 0 h 1171498"/>
                <a:gd name="connsiteX18" fmla="*/ 1236166 w 2472283"/>
                <a:gd name="connsiteY18" fmla="*/ 0 h 1171498"/>
                <a:gd name="connsiteX19" fmla="*/ 1423457 w 2472283"/>
                <a:gd name="connsiteY19" fmla="*/ 1171499 h 1171498"/>
                <a:gd name="connsiteX20" fmla="*/ 2060245 w 2472283"/>
                <a:gd name="connsiteY20" fmla="*/ 0 h 1171498"/>
                <a:gd name="connsiteX21" fmla="*/ 1835496 w 2472283"/>
                <a:gd name="connsiteY21" fmla="*/ 0 h 1171498"/>
                <a:gd name="connsiteX22" fmla="*/ 1648206 w 2472283"/>
                <a:gd name="connsiteY22" fmla="*/ 1171499 h 1171498"/>
                <a:gd name="connsiteX23" fmla="*/ 1872954 w 2472283"/>
                <a:gd name="connsiteY23" fmla="*/ 1171499 h 1171498"/>
                <a:gd name="connsiteX24" fmla="*/ 2060245 w 2472283"/>
                <a:gd name="connsiteY24" fmla="*/ 0 h 1171498"/>
                <a:gd name="connsiteX25" fmla="*/ 2247535 w 2472283"/>
                <a:gd name="connsiteY25" fmla="*/ 1171499 h 1171498"/>
                <a:gd name="connsiteX26" fmla="*/ 2472284 w 2472283"/>
                <a:gd name="connsiteY26" fmla="*/ 1171499 h 1171498"/>
                <a:gd name="connsiteX27" fmla="*/ 2285042 w 2472283"/>
                <a:gd name="connsiteY27" fmla="*/ 0 h 1171498"/>
                <a:gd name="connsiteX28" fmla="*/ 2060294 w 2472283"/>
                <a:gd name="connsiteY28" fmla="*/ 0 h 1171498"/>
                <a:gd name="connsiteX29" fmla="*/ 2247584 w 2472283"/>
                <a:gd name="connsiteY29" fmla="*/ 1171499 h 1171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472283" h="1171498">
                  <a:moveTo>
                    <a:pt x="224749" y="1171499"/>
                  </a:moveTo>
                  <a:lnTo>
                    <a:pt x="0" y="1171499"/>
                  </a:lnTo>
                  <a:cubicBezTo>
                    <a:pt x="0" y="1171499"/>
                    <a:pt x="187290" y="0"/>
                    <a:pt x="187290" y="0"/>
                  </a:cubicBezTo>
                  <a:lnTo>
                    <a:pt x="412039" y="0"/>
                  </a:lnTo>
                  <a:cubicBezTo>
                    <a:pt x="412039" y="0"/>
                    <a:pt x="224749" y="1171499"/>
                    <a:pt x="224749" y="1171499"/>
                  </a:cubicBezTo>
                  <a:close/>
                  <a:moveTo>
                    <a:pt x="599330" y="1171499"/>
                  </a:moveTo>
                  <a:lnTo>
                    <a:pt x="824078" y="1171499"/>
                  </a:lnTo>
                  <a:cubicBezTo>
                    <a:pt x="824078" y="1171499"/>
                    <a:pt x="636788" y="0"/>
                    <a:pt x="636788" y="0"/>
                  </a:cubicBezTo>
                  <a:lnTo>
                    <a:pt x="412039" y="0"/>
                  </a:lnTo>
                  <a:cubicBezTo>
                    <a:pt x="412039" y="0"/>
                    <a:pt x="599330" y="1171499"/>
                    <a:pt x="599330" y="1171499"/>
                  </a:cubicBezTo>
                  <a:close/>
                  <a:moveTo>
                    <a:pt x="1236166" y="0"/>
                  </a:moveTo>
                  <a:lnTo>
                    <a:pt x="1011418" y="0"/>
                  </a:lnTo>
                  <a:cubicBezTo>
                    <a:pt x="1011418" y="0"/>
                    <a:pt x="824127" y="1171499"/>
                    <a:pt x="824127" y="1171499"/>
                  </a:cubicBezTo>
                  <a:lnTo>
                    <a:pt x="1048876" y="1171499"/>
                  </a:lnTo>
                  <a:cubicBezTo>
                    <a:pt x="1048876" y="1171499"/>
                    <a:pt x="1236166" y="0"/>
                    <a:pt x="1236166" y="0"/>
                  </a:cubicBezTo>
                  <a:close/>
                  <a:moveTo>
                    <a:pt x="1423457" y="1171499"/>
                  </a:moveTo>
                  <a:lnTo>
                    <a:pt x="1648206" y="1171499"/>
                  </a:lnTo>
                  <a:cubicBezTo>
                    <a:pt x="1648206" y="1171499"/>
                    <a:pt x="1460915" y="0"/>
                    <a:pt x="1460915" y="0"/>
                  </a:cubicBezTo>
                  <a:lnTo>
                    <a:pt x="1236166" y="0"/>
                  </a:lnTo>
                  <a:cubicBezTo>
                    <a:pt x="1236166" y="0"/>
                    <a:pt x="1423457" y="1171499"/>
                    <a:pt x="1423457" y="1171499"/>
                  </a:cubicBezTo>
                  <a:close/>
                  <a:moveTo>
                    <a:pt x="2060245" y="0"/>
                  </a:moveTo>
                  <a:lnTo>
                    <a:pt x="1835496" y="0"/>
                  </a:lnTo>
                  <a:cubicBezTo>
                    <a:pt x="1835496" y="0"/>
                    <a:pt x="1648206" y="1171499"/>
                    <a:pt x="1648206" y="1171499"/>
                  </a:cubicBezTo>
                  <a:lnTo>
                    <a:pt x="1872954" y="1171499"/>
                  </a:lnTo>
                  <a:cubicBezTo>
                    <a:pt x="1872954" y="1171499"/>
                    <a:pt x="2060245" y="0"/>
                    <a:pt x="2060245" y="0"/>
                  </a:cubicBezTo>
                  <a:close/>
                  <a:moveTo>
                    <a:pt x="2247535" y="1171499"/>
                  </a:moveTo>
                  <a:lnTo>
                    <a:pt x="2472284" y="1171499"/>
                  </a:lnTo>
                  <a:cubicBezTo>
                    <a:pt x="2472284" y="1171499"/>
                    <a:pt x="2285042" y="0"/>
                    <a:pt x="2285042" y="0"/>
                  </a:cubicBezTo>
                  <a:lnTo>
                    <a:pt x="2060294" y="0"/>
                  </a:lnTo>
                  <a:cubicBezTo>
                    <a:pt x="2060294" y="0"/>
                    <a:pt x="2247584" y="1171499"/>
                    <a:pt x="2247584" y="1171499"/>
                  </a:cubicBezTo>
                  <a:close/>
                </a:path>
              </a:pathLst>
            </a:custGeom>
            <a:solidFill>
              <a:schemeClr val="accent1"/>
            </a:solidFill>
            <a:ln w="0" cap="flat">
              <a:noFill/>
              <a:prstDash val="solid"/>
              <a:miter/>
            </a:ln>
          </p:spPr>
          <p:txBody>
            <a:bodyPr rtlCol="0" anchor="ctr"/>
            <a:lstStyle/>
            <a:p>
              <a:endParaRPr lang="en-US">
                <a:latin typeface="Arial" panose="020B0604020202020204" pitchFamily="34" charset="0"/>
                <a:cs typeface="Arial" panose="020B0604020202020204" pitchFamily="34" charset="0"/>
                <a:sym typeface="Arial" panose="020B0604020202020204" pitchFamily="34" charset="0"/>
              </a:endParaRPr>
            </a:p>
          </p:txBody>
        </p:sp>
        <p:sp>
          <p:nvSpPr>
            <p:cNvPr id="10" name="Freeform: Shape 9">
              <a:extLst>
                <a:ext uri="{FF2B5EF4-FFF2-40B4-BE49-F238E27FC236}">
                  <a16:creationId xmlns:a16="http://schemas.microsoft.com/office/drawing/2014/main" id="{554279B4-2226-7B13-8EB4-1E98D42116E1}"/>
                </a:ext>
              </a:extLst>
            </p:cNvPr>
            <p:cNvSpPr/>
            <p:nvPr/>
          </p:nvSpPr>
          <p:spPr>
            <a:xfrm>
              <a:off x="9309100" y="5007080"/>
              <a:ext cx="412039" cy="1171498"/>
            </a:xfrm>
            <a:custGeom>
              <a:avLst/>
              <a:gdLst>
                <a:gd name="connsiteX0" fmla="*/ 187291 w 412039"/>
                <a:gd name="connsiteY0" fmla="*/ 1171499 h 1171498"/>
                <a:gd name="connsiteX1" fmla="*/ 412039 w 412039"/>
                <a:gd name="connsiteY1" fmla="*/ 1171499 h 1171498"/>
                <a:gd name="connsiteX2" fmla="*/ 224749 w 412039"/>
                <a:gd name="connsiteY2" fmla="*/ 0 h 1171498"/>
                <a:gd name="connsiteX3" fmla="*/ 0 w 412039"/>
                <a:gd name="connsiteY3" fmla="*/ 0 h 1171498"/>
                <a:gd name="connsiteX4" fmla="*/ 187291 w 412039"/>
                <a:gd name="connsiteY4" fmla="*/ 1171499 h 11714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039" h="1171498">
                  <a:moveTo>
                    <a:pt x="187291" y="1171499"/>
                  </a:moveTo>
                  <a:lnTo>
                    <a:pt x="412039" y="1171499"/>
                  </a:lnTo>
                  <a:lnTo>
                    <a:pt x="224749" y="0"/>
                  </a:lnTo>
                  <a:lnTo>
                    <a:pt x="0" y="0"/>
                  </a:lnTo>
                  <a:lnTo>
                    <a:pt x="187291" y="1171499"/>
                  </a:lnTo>
                  <a:close/>
                </a:path>
              </a:pathLst>
            </a:custGeom>
            <a:gradFill>
              <a:gsLst>
                <a:gs pos="0">
                  <a:srgbClr val="FE5B1B">
                    <a:alpha val="0"/>
                  </a:srgbClr>
                </a:gs>
                <a:gs pos="50000">
                  <a:srgbClr val="FC5B1B">
                    <a:alpha val="49804"/>
                  </a:srgbClr>
                </a:gs>
                <a:gs pos="100000">
                  <a:srgbClr val="FB5B1B"/>
                </a:gs>
              </a:gsLst>
              <a:lin ang="4808779" scaled="1"/>
            </a:gradFill>
            <a:ln w="0" cap="flat">
              <a:noFill/>
              <a:prstDash val="solid"/>
              <a:miter/>
            </a:ln>
          </p:spPr>
          <p:txBody>
            <a:bodyPr rtlCol="0" anchor="ctr"/>
            <a:lstStyle/>
            <a:p>
              <a:endParaRPr lang="en-US">
                <a:latin typeface="Arial" panose="020B0604020202020204" pitchFamily="34" charset="0"/>
                <a:cs typeface="Arial" panose="020B0604020202020204" pitchFamily="34" charset="0"/>
                <a:sym typeface="Arial" panose="020B0604020202020204" pitchFamily="34" charset="0"/>
              </a:endParaRPr>
            </a:p>
          </p:txBody>
        </p:sp>
      </p:grpSp>
      <p:sp>
        <p:nvSpPr>
          <p:cNvPr id="5" name="Slide Number Placeholder 5">
            <a:extLst>
              <a:ext uri="{FF2B5EF4-FFF2-40B4-BE49-F238E27FC236}">
                <a16:creationId xmlns:a16="http://schemas.microsoft.com/office/drawing/2014/main" id="{7604E0F7-AF41-4ECD-38E5-3B0B3E909129}"/>
              </a:ext>
            </a:extLst>
          </p:cNvPr>
          <p:cNvSpPr>
            <a:spLocks noGrp="1"/>
          </p:cNvSpPr>
          <p:nvPr>
            <p:ph type="sldNum" sz="quarter" idx="4"/>
          </p:nvPr>
        </p:nvSpPr>
        <p:spPr>
          <a:xfrm>
            <a:off x="11475537" y="6422716"/>
            <a:ext cx="330231" cy="203476"/>
          </a:xfrm>
          <a:prstGeom prst="rect">
            <a:avLst/>
          </a:prstGeom>
        </p:spPr>
        <p:txBody>
          <a:bodyPr vert="horz" lIns="0" tIns="0" rIns="0" bIns="0" rtlCol="0" anchor="ctr"/>
          <a:lstStyle>
            <a:lvl1pPr algn="r">
              <a:defRPr sz="1000" b="1">
                <a:solidFill>
                  <a:schemeClr val="bg1"/>
                </a:solidFill>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12" name="Rectangle 11">
            <a:extLst>
              <a:ext uri="{FF2B5EF4-FFF2-40B4-BE49-F238E27FC236}">
                <a16:creationId xmlns:a16="http://schemas.microsoft.com/office/drawing/2014/main" id="{2AD673DB-9F29-F667-A11D-738752A1DC9F}"/>
              </a:ext>
            </a:extLst>
          </p:cNvPr>
          <p:cNvSpPr/>
          <p:nvPr userDrawn="1"/>
        </p:nvSpPr>
        <p:spPr>
          <a:xfrm>
            <a:off x="9930685" y="6471952"/>
            <a:ext cx="1428276" cy="123111"/>
          </a:xfrm>
          <a:prstGeom prst="rect">
            <a:avLst/>
          </a:prstGeom>
        </p:spPr>
        <p:txBody>
          <a:bodyPr wrap="none" lIns="0" tIns="0" rIns="0" bIns="0" anchor="ctr">
            <a:spAutoFit/>
          </a:bodyPr>
          <a:lstStyle/>
          <a:p>
            <a:pPr marL="0" marR="0" lvl="0" indent="0" algn="r" defTabSz="457189" rtl="0" eaLnBrk="1" fontAlgn="auto" latinLnBrk="0" hangingPunct="1">
              <a:lnSpc>
                <a:spcPct val="100000"/>
              </a:lnSpc>
              <a:spcBef>
                <a:spcPts val="0"/>
              </a:spcBef>
              <a:spcAft>
                <a:spcPts val="0"/>
              </a:spcAft>
              <a:buClrTx/>
              <a:buSzTx/>
              <a:buFontTx/>
              <a:buNone/>
              <a:tabLst/>
              <a:defRPr/>
            </a:pPr>
            <a:r>
              <a:rPr lang="en-US" sz="800">
                <a:solidFill>
                  <a:schemeClr val="bg1"/>
                </a:solidFill>
                <a:latin typeface="Arial" panose="020B0604020202020204" pitchFamily="34" charset="0"/>
                <a:cs typeface="Arial" panose="020B0604020202020204" pitchFamily="34" charset="0"/>
                <a:sym typeface="Arial" panose="020B0604020202020204" pitchFamily="34" charset="0"/>
              </a:rPr>
              <a:t>Confidential. Property of Vertiv.</a:t>
            </a:r>
          </a:p>
        </p:txBody>
      </p:sp>
      <p:pic>
        <p:nvPicPr>
          <p:cNvPr id="2" name="Picture 1">
            <a:extLst>
              <a:ext uri="{FF2B5EF4-FFF2-40B4-BE49-F238E27FC236}">
                <a16:creationId xmlns:a16="http://schemas.microsoft.com/office/drawing/2014/main" id="{FC205178-1C84-5C6E-48AC-575C5A4C7E8C}"/>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p:blipFill>
        <p:spPr>
          <a:xfrm>
            <a:off x="1669142" y="6408004"/>
            <a:ext cx="1703152" cy="234000"/>
          </a:xfrm>
          <a:prstGeom prst="rect">
            <a:avLst/>
          </a:prstGeom>
        </p:spPr>
      </p:pic>
    </p:spTree>
    <p:extLst>
      <p:ext uri="{BB962C8B-B14F-4D97-AF65-F5344CB8AC3E}">
        <p14:creationId xmlns:p14="http://schemas.microsoft.com/office/powerpoint/2010/main" val="392092705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rocess + Description 1">
    <p:spTree>
      <p:nvGrpSpPr>
        <p:cNvPr id="1" name=""/>
        <p:cNvGrpSpPr/>
        <p:nvPr/>
      </p:nvGrpSpPr>
      <p:grpSpPr>
        <a:xfrm>
          <a:off x="0" y="0"/>
          <a:ext cx="0" cy="0"/>
          <a:chOff x="0" y="0"/>
          <a:chExt cx="0" cy="0"/>
        </a:xfrm>
      </p:grpSpPr>
      <p:graphicFrame>
        <p:nvGraphicFramePr>
          <p:cNvPr id="11" name="think-cell data - do not delete" hidden="1">
            <a:extLst>
              <a:ext uri="{FF2B5EF4-FFF2-40B4-BE49-F238E27FC236}">
                <a16:creationId xmlns:a16="http://schemas.microsoft.com/office/drawing/2014/main" id="{9588ADD6-5269-2D0C-877B-16AE84EE22AB}"/>
              </a:ext>
            </a:extLst>
          </p:cNvPr>
          <p:cNvGraphicFramePr>
            <a:graphicFrameLocks noChangeAspect="1"/>
          </p:cNvGraphicFramePr>
          <p:nvPr userDrawn="1">
            <p:custDataLst>
              <p:tags r:id="rId1"/>
            </p:custDataLst>
            <p:extLst>
              <p:ext uri="{D42A27DB-BD31-4B8C-83A1-F6EECF244321}">
                <p14:modId xmlns:p14="http://schemas.microsoft.com/office/powerpoint/2010/main" val="18233485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11" name="think-cell data - do not delete" hidden="1">
                        <a:extLst>
                          <a:ext uri="{FF2B5EF4-FFF2-40B4-BE49-F238E27FC236}">
                            <a16:creationId xmlns:a16="http://schemas.microsoft.com/office/drawing/2014/main" id="{9588ADD6-5269-2D0C-877B-16AE84EE22A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84C0F903-7CD0-7232-A451-06466AB2805E}"/>
              </a:ext>
            </a:extLst>
          </p:cNvPr>
          <p:cNvSpPr>
            <a:spLocks noGrp="1"/>
          </p:cNvSpPr>
          <p:nvPr>
            <p:ph type="title"/>
          </p:nvPr>
        </p:nvSpPr>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p>
        </p:txBody>
      </p:sp>
      <p:sp>
        <p:nvSpPr>
          <p:cNvPr id="3" name="Slide Number Placeholder 2">
            <a:extLst>
              <a:ext uri="{FF2B5EF4-FFF2-40B4-BE49-F238E27FC236}">
                <a16:creationId xmlns:a16="http://schemas.microsoft.com/office/drawing/2014/main" id="{CEC17FA7-2ECA-F9B6-B853-961DA7FACDC7}"/>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cxnSp>
        <p:nvCxnSpPr>
          <p:cNvPr id="5" name="Straight Connector 4">
            <a:extLst>
              <a:ext uri="{FF2B5EF4-FFF2-40B4-BE49-F238E27FC236}">
                <a16:creationId xmlns:a16="http://schemas.microsoft.com/office/drawing/2014/main" id="{2BB41798-1E0B-8473-164A-8F094759A58F}"/>
              </a:ext>
            </a:extLst>
          </p:cNvPr>
          <p:cNvCxnSpPr>
            <a:cxnSpLocks/>
          </p:cNvCxnSpPr>
          <p:nvPr userDrawn="1"/>
        </p:nvCxnSpPr>
        <p:spPr>
          <a:xfrm>
            <a:off x="0" y="2633279"/>
            <a:ext cx="11805768" cy="0"/>
          </a:xfrm>
          <a:prstGeom prst="line">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F6E7F549-6D8A-EFCF-A182-78F879E72862}"/>
              </a:ext>
            </a:extLst>
          </p:cNvPr>
          <p:cNvSpPr/>
          <p:nvPr userDrawn="1"/>
        </p:nvSpPr>
        <p:spPr>
          <a:xfrm>
            <a:off x="388508" y="2496119"/>
            <a:ext cx="274320" cy="27432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US" b="1">
              <a:latin typeface="Arial" panose="020B0604020202020204" pitchFamily="34" charset="0"/>
              <a:cs typeface="Arial" panose="020B0604020202020204" pitchFamily="34" charset="0"/>
              <a:sym typeface="Arial" panose="020B0604020202020204" pitchFamily="34" charset="0"/>
            </a:endParaRPr>
          </a:p>
        </p:txBody>
      </p:sp>
      <p:sp>
        <p:nvSpPr>
          <p:cNvPr id="7" name="Oval 6">
            <a:extLst>
              <a:ext uri="{FF2B5EF4-FFF2-40B4-BE49-F238E27FC236}">
                <a16:creationId xmlns:a16="http://schemas.microsoft.com/office/drawing/2014/main" id="{FEB02A94-999D-A2FB-997A-832BD70E07E1}"/>
              </a:ext>
            </a:extLst>
          </p:cNvPr>
          <p:cNvSpPr/>
          <p:nvPr userDrawn="1"/>
        </p:nvSpPr>
        <p:spPr>
          <a:xfrm>
            <a:off x="2768217" y="2496119"/>
            <a:ext cx="274320" cy="274320"/>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US" b="1">
              <a:latin typeface="Arial" panose="020B0604020202020204" pitchFamily="34" charset="0"/>
              <a:cs typeface="Arial" panose="020B0604020202020204" pitchFamily="34" charset="0"/>
              <a:sym typeface="Arial" panose="020B0604020202020204" pitchFamily="34" charset="0"/>
            </a:endParaRPr>
          </a:p>
        </p:txBody>
      </p:sp>
      <p:sp>
        <p:nvSpPr>
          <p:cNvPr id="8" name="Oval 7">
            <a:extLst>
              <a:ext uri="{FF2B5EF4-FFF2-40B4-BE49-F238E27FC236}">
                <a16:creationId xmlns:a16="http://schemas.microsoft.com/office/drawing/2014/main" id="{371261D1-46D3-01F4-09B0-456448EDE6F7}"/>
              </a:ext>
            </a:extLst>
          </p:cNvPr>
          <p:cNvSpPr/>
          <p:nvPr userDrawn="1"/>
        </p:nvSpPr>
        <p:spPr>
          <a:xfrm>
            <a:off x="5147927" y="2496119"/>
            <a:ext cx="274320" cy="274320"/>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US" b="1">
              <a:latin typeface="Arial" panose="020B0604020202020204" pitchFamily="34" charset="0"/>
              <a:cs typeface="Arial" panose="020B0604020202020204" pitchFamily="34" charset="0"/>
              <a:sym typeface="Arial" panose="020B0604020202020204" pitchFamily="34" charset="0"/>
            </a:endParaRPr>
          </a:p>
        </p:txBody>
      </p:sp>
      <p:sp>
        <p:nvSpPr>
          <p:cNvPr id="9" name="Oval 8">
            <a:extLst>
              <a:ext uri="{FF2B5EF4-FFF2-40B4-BE49-F238E27FC236}">
                <a16:creationId xmlns:a16="http://schemas.microsoft.com/office/drawing/2014/main" id="{91B7C23F-7689-EDA3-00DF-57C149EB97A8}"/>
              </a:ext>
            </a:extLst>
          </p:cNvPr>
          <p:cNvSpPr/>
          <p:nvPr userDrawn="1"/>
        </p:nvSpPr>
        <p:spPr>
          <a:xfrm>
            <a:off x="7527636" y="2496119"/>
            <a:ext cx="274320" cy="27432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US" b="1">
              <a:latin typeface="Arial" panose="020B0604020202020204" pitchFamily="34" charset="0"/>
              <a:cs typeface="Arial" panose="020B0604020202020204" pitchFamily="34" charset="0"/>
              <a:sym typeface="Arial" panose="020B0604020202020204" pitchFamily="34" charset="0"/>
            </a:endParaRPr>
          </a:p>
        </p:txBody>
      </p:sp>
      <p:sp>
        <p:nvSpPr>
          <p:cNvPr id="10" name="Oval 9">
            <a:extLst>
              <a:ext uri="{FF2B5EF4-FFF2-40B4-BE49-F238E27FC236}">
                <a16:creationId xmlns:a16="http://schemas.microsoft.com/office/drawing/2014/main" id="{32EF5139-3CC8-6EDF-6DD5-1861F844F077}"/>
              </a:ext>
            </a:extLst>
          </p:cNvPr>
          <p:cNvSpPr/>
          <p:nvPr userDrawn="1"/>
        </p:nvSpPr>
        <p:spPr>
          <a:xfrm>
            <a:off x="9907344" y="2496119"/>
            <a:ext cx="274320" cy="27432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US" b="1">
              <a:latin typeface="Arial" panose="020B0604020202020204" pitchFamily="34" charset="0"/>
              <a:cs typeface="Arial" panose="020B0604020202020204" pitchFamily="34" charset="0"/>
              <a:sym typeface="Arial" panose="020B0604020202020204" pitchFamily="34" charset="0"/>
            </a:endParaRPr>
          </a:p>
        </p:txBody>
      </p:sp>
      <p:sp>
        <p:nvSpPr>
          <p:cNvPr id="22" name="Text Placeholder 21">
            <a:extLst>
              <a:ext uri="{FF2B5EF4-FFF2-40B4-BE49-F238E27FC236}">
                <a16:creationId xmlns:a16="http://schemas.microsoft.com/office/drawing/2014/main" id="{78D456A2-E7E1-A692-9F6B-C45024484124}"/>
              </a:ext>
            </a:extLst>
          </p:cNvPr>
          <p:cNvSpPr>
            <a:spLocks noGrp="1"/>
          </p:cNvSpPr>
          <p:nvPr>
            <p:ph type="body" sz="quarter" idx="12"/>
          </p:nvPr>
        </p:nvSpPr>
        <p:spPr>
          <a:xfrm>
            <a:off x="384980" y="3031563"/>
            <a:ext cx="1901952" cy="1123384"/>
          </a:xfrm>
        </p:spPr>
        <p:txBody>
          <a:bodyPr>
            <a:spAutoFit/>
          </a:bodyPr>
          <a:lstStyle>
            <a:lvl1pPr>
              <a:lnSpc>
                <a:spcPct val="100000"/>
              </a:lnSpc>
              <a:spcBef>
                <a:spcPts val="0"/>
              </a:spcBef>
              <a:spcAft>
                <a:spcPts val="600"/>
              </a:spcAft>
              <a:defRPr sz="1800" b="1">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400">
                <a:latin typeface="Arial" panose="020B0604020202020204" pitchFamily="34" charset="0"/>
                <a:cs typeface="Arial" panose="020B0604020202020204" pitchFamily="34" charset="0"/>
                <a:sym typeface="Arial" panose="020B0604020202020204" pitchFamily="34" charset="0"/>
              </a:defRPr>
            </a:lvl2pPr>
            <a:lvl3pPr marL="0" indent="0">
              <a:lnSpc>
                <a:spcPct val="100000"/>
              </a:lnSpc>
              <a:spcBef>
                <a:spcPts val="0"/>
              </a:spcBef>
              <a:spcAft>
                <a:spcPts val="600"/>
              </a:spcAft>
              <a:buNone/>
              <a:defRPr/>
            </a:lvl3pPr>
          </a:lstStyle>
          <a:p>
            <a:pPr lvl="0"/>
            <a:r>
              <a:rPr lang="en-US"/>
              <a:t>Click to edit Master text styles</a:t>
            </a:r>
          </a:p>
          <a:p>
            <a:pPr lvl="1"/>
            <a:r>
              <a:rPr lang="en-US"/>
              <a:t>Second level</a:t>
            </a:r>
          </a:p>
        </p:txBody>
      </p:sp>
      <p:sp>
        <p:nvSpPr>
          <p:cNvPr id="23" name="Text Placeholder 21">
            <a:extLst>
              <a:ext uri="{FF2B5EF4-FFF2-40B4-BE49-F238E27FC236}">
                <a16:creationId xmlns:a16="http://schemas.microsoft.com/office/drawing/2014/main" id="{7A882BDF-7096-DAAC-133F-2F7EE4E62CCE}"/>
              </a:ext>
            </a:extLst>
          </p:cNvPr>
          <p:cNvSpPr>
            <a:spLocks noGrp="1"/>
          </p:cNvSpPr>
          <p:nvPr>
            <p:ph type="body" sz="quarter" idx="13"/>
          </p:nvPr>
        </p:nvSpPr>
        <p:spPr>
          <a:xfrm>
            <a:off x="2764689" y="3031563"/>
            <a:ext cx="1901952" cy="1123384"/>
          </a:xfrm>
        </p:spPr>
        <p:txBody>
          <a:bodyPr>
            <a:spAutoFit/>
          </a:bodyPr>
          <a:lstStyle>
            <a:lvl1pPr>
              <a:lnSpc>
                <a:spcPct val="100000"/>
              </a:lnSpc>
              <a:spcBef>
                <a:spcPts val="0"/>
              </a:spcBef>
              <a:spcAft>
                <a:spcPts val="600"/>
              </a:spcAft>
              <a:defRPr sz="1800" b="1">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400">
                <a:latin typeface="Arial" panose="020B0604020202020204" pitchFamily="34" charset="0"/>
                <a:cs typeface="Arial" panose="020B0604020202020204" pitchFamily="34" charset="0"/>
                <a:sym typeface="Arial" panose="020B0604020202020204" pitchFamily="34" charset="0"/>
              </a:defRPr>
            </a:lvl2pPr>
            <a:lvl3pPr marL="0" indent="0">
              <a:lnSpc>
                <a:spcPct val="100000"/>
              </a:lnSpc>
              <a:spcBef>
                <a:spcPts val="0"/>
              </a:spcBef>
              <a:spcAft>
                <a:spcPts val="600"/>
              </a:spcAft>
              <a:buNone/>
              <a:defRPr/>
            </a:lvl3pPr>
          </a:lstStyle>
          <a:p>
            <a:pPr lvl="0"/>
            <a:r>
              <a:rPr lang="en-US"/>
              <a:t>Click to edit Master text styles</a:t>
            </a:r>
          </a:p>
          <a:p>
            <a:pPr lvl="1"/>
            <a:r>
              <a:rPr lang="en-US"/>
              <a:t>Second level</a:t>
            </a:r>
          </a:p>
        </p:txBody>
      </p:sp>
      <p:sp>
        <p:nvSpPr>
          <p:cNvPr id="24" name="Text Placeholder 21">
            <a:extLst>
              <a:ext uri="{FF2B5EF4-FFF2-40B4-BE49-F238E27FC236}">
                <a16:creationId xmlns:a16="http://schemas.microsoft.com/office/drawing/2014/main" id="{7ADDC47B-CD69-2B66-7D74-F0793A522EA0}"/>
              </a:ext>
            </a:extLst>
          </p:cNvPr>
          <p:cNvSpPr>
            <a:spLocks noGrp="1"/>
          </p:cNvSpPr>
          <p:nvPr>
            <p:ph type="body" sz="quarter" idx="14"/>
          </p:nvPr>
        </p:nvSpPr>
        <p:spPr>
          <a:xfrm>
            <a:off x="5144399" y="3031563"/>
            <a:ext cx="1901952" cy="1123384"/>
          </a:xfrm>
        </p:spPr>
        <p:txBody>
          <a:bodyPr>
            <a:spAutoFit/>
          </a:bodyPr>
          <a:lstStyle>
            <a:lvl1pPr>
              <a:lnSpc>
                <a:spcPct val="100000"/>
              </a:lnSpc>
              <a:spcBef>
                <a:spcPts val="0"/>
              </a:spcBef>
              <a:spcAft>
                <a:spcPts val="600"/>
              </a:spcAft>
              <a:defRPr sz="1800" b="1">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400">
                <a:latin typeface="Arial" panose="020B0604020202020204" pitchFamily="34" charset="0"/>
                <a:cs typeface="Arial" panose="020B0604020202020204" pitchFamily="34" charset="0"/>
                <a:sym typeface="Arial" panose="020B0604020202020204" pitchFamily="34" charset="0"/>
              </a:defRPr>
            </a:lvl2pPr>
            <a:lvl3pPr marL="0" indent="0">
              <a:lnSpc>
                <a:spcPct val="100000"/>
              </a:lnSpc>
              <a:spcBef>
                <a:spcPts val="0"/>
              </a:spcBef>
              <a:spcAft>
                <a:spcPts val="600"/>
              </a:spcAft>
              <a:buNone/>
              <a:defRPr/>
            </a:lvl3pPr>
          </a:lstStyle>
          <a:p>
            <a:pPr lvl="0"/>
            <a:r>
              <a:rPr lang="en-US"/>
              <a:t>Click to edit Master text styles</a:t>
            </a:r>
          </a:p>
          <a:p>
            <a:pPr lvl="1"/>
            <a:r>
              <a:rPr lang="en-US"/>
              <a:t>Second level</a:t>
            </a:r>
          </a:p>
        </p:txBody>
      </p:sp>
      <p:sp>
        <p:nvSpPr>
          <p:cNvPr id="25" name="Text Placeholder 21">
            <a:extLst>
              <a:ext uri="{FF2B5EF4-FFF2-40B4-BE49-F238E27FC236}">
                <a16:creationId xmlns:a16="http://schemas.microsoft.com/office/drawing/2014/main" id="{72E3DBAE-ED15-30D9-AD5F-FE55B27599D2}"/>
              </a:ext>
            </a:extLst>
          </p:cNvPr>
          <p:cNvSpPr>
            <a:spLocks noGrp="1"/>
          </p:cNvSpPr>
          <p:nvPr>
            <p:ph type="body" sz="quarter" idx="15"/>
          </p:nvPr>
        </p:nvSpPr>
        <p:spPr>
          <a:xfrm>
            <a:off x="7524108" y="3031563"/>
            <a:ext cx="1901952" cy="1123384"/>
          </a:xfrm>
        </p:spPr>
        <p:txBody>
          <a:bodyPr>
            <a:spAutoFit/>
          </a:bodyPr>
          <a:lstStyle>
            <a:lvl1pPr>
              <a:lnSpc>
                <a:spcPct val="100000"/>
              </a:lnSpc>
              <a:spcBef>
                <a:spcPts val="0"/>
              </a:spcBef>
              <a:spcAft>
                <a:spcPts val="600"/>
              </a:spcAft>
              <a:defRPr sz="1800" b="1">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400">
                <a:latin typeface="Arial" panose="020B0604020202020204" pitchFamily="34" charset="0"/>
                <a:cs typeface="Arial" panose="020B0604020202020204" pitchFamily="34" charset="0"/>
                <a:sym typeface="Arial" panose="020B0604020202020204" pitchFamily="34" charset="0"/>
              </a:defRPr>
            </a:lvl2pPr>
            <a:lvl3pPr marL="0" indent="0">
              <a:lnSpc>
                <a:spcPct val="100000"/>
              </a:lnSpc>
              <a:spcBef>
                <a:spcPts val="0"/>
              </a:spcBef>
              <a:spcAft>
                <a:spcPts val="600"/>
              </a:spcAft>
              <a:buNone/>
              <a:defRPr/>
            </a:lvl3pPr>
          </a:lstStyle>
          <a:p>
            <a:pPr lvl="0"/>
            <a:r>
              <a:rPr lang="en-US"/>
              <a:t>Click to edit Master text styles</a:t>
            </a:r>
          </a:p>
          <a:p>
            <a:pPr lvl="1"/>
            <a:r>
              <a:rPr lang="en-US"/>
              <a:t>Second level</a:t>
            </a:r>
          </a:p>
        </p:txBody>
      </p:sp>
      <p:sp>
        <p:nvSpPr>
          <p:cNvPr id="26" name="Text Placeholder 21">
            <a:extLst>
              <a:ext uri="{FF2B5EF4-FFF2-40B4-BE49-F238E27FC236}">
                <a16:creationId xmlns:a16="http://schemas.microsoft.com/office/drawing/2014/main" id="{A1247C16-E021-3EED-2A4E-DE89A5EF3821}"/>
              </a:ext>
            </a:extLst>
          </p:cNvPr>
          <p:cNvSpPr>
            <a:spLocks noGrp="1"/>
          </p:cNvSpPr>
          <p:nvPr>
            <p:ph type="body" sz="quarter" idx="16"/>
          </p:nvPr>
        </p:nvSpPr>
        <p:spPr>
          <a:xfrm>
            <a:off x="9903816" y="3031563"/>
            <a:ext cx="1901952" cy="1123384"/>
          </a:xfrm>
        </p:spPr>
        <p:txBody>
          <a:bodyPr>
            <a:spAutoFit/>
          </a:bodyPr>
          <a:lstStyle>
            <a:lvl1pPr>
              <a:lnSpc>
                <a:spcPct val="100000"/>
              </a:lnSpc>
              <a:spcBef>
                <a:spcPts val="0"/>
              </a:spcBef>
              <a:spcAft>
                <a:spcPts val="600"/>
              </a:spcAft>
              <a:defRPr sz="1800" b="1">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400">
                <a:latin typeface="Arial" panose="020B0604020202020204" pitchFamily="34" charset="0"/>
                <a:cs typeface="Arial" panose="020B0604020202020204" pitchFamily="34" charset="0"/>
                <a:sym typeface="Arial" panose="020B0604020202020204" pitchFamily="34" charset="0"/>
              </a:defRPr>
            </a:lvl2pPr>
            <a:lvl3pPr marL="0" indent="0">
              <a:lnSpc>
                <a:spcPct val="100000"/>
              </a:lnSpc>
              <a:spcBef>
                <a:spcPts val="0"/>
              </a:spcBef>
              <a:spcAft>
                <a:spcPts val="600"/>
              </a:spcAft>
              <a:buNone/>
              <a:defRPr/>
            </a:lvl3pPr>
          </a:lstStyle>
          <a:p>
            <a:pPr lvl="0"/>
            <a:r>
              <a:rPr lang="en-US"/>
              <a:t>Click to edit Master text styles</a:t>
            </a:r>
          </a:p>
          <a:p>
            <a:pPr lvl="1"/>
            <a:r>
              <a:rPr lang="en-US"/>
              <a:t>Second level</a:t>
            </a:r>
          </a:p>
        </p:txBody>
      </p:sp>
      <p:sp>
        <p:nvSpPr>
          <p:cNvPr id="27" name="Text Placeholder 24">
            <a:extLst>
              <a:ext uri="{FF2B5EF4-FFF2-40B4-BE49-F238E27FC236}">
                <a16:creationId xmlns:a16="http://schemas.microsoft.com/office/drawing/2014/main" id="{B5DC3A03-4626-E8B0-C2D3-F4792E982F07}"/>
              </a:ext>
            </a:extLst>
          </p:cNvPr>
          <p:cNvSpPr>
            <a:spLocks noGrp="1"/>
          </p:cNvSpPr>
          <p:nvPr>
            <p:ph type="body" sz="quarter" idx="17" hasCustomPrompt="1"/>
          </p:nvPr>
        </p:nvSpPr>
        <p:spPr>
          <a:xfrm>
            <a:off x="388508" y="1742552"/>
            <a:ext cx="1898424" cy="492443"/>
          </a:xfrm>
        </p:spPr>
        <p:txBody>
          <a:bodyPr wrap="square">
            <a:spAutoFit/>
          </a:bodyPr>
          <a:lstStyle>
            <a:lvl1pPr>
              <a:lnSpc>
                <a:spcPct val="100000"/>
              </a:lnSpc>
              <a:spcBef>
                <a:spcPts val="0"/>
              </a:spcBef>
              <a:defRPr sz="3200">
                <a:solidFill>
                  <a:schemeClr val="tx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00</a:t>
            </a:r>
          </a:p>
        </p:txBody>
      </p:sp>
      <p:sp>
        <p:nvSpPr>
          <p:cNvPr id="28" name="Text Placeholder 24">
            <a:extLst>
              <a:ext uri="{FF2B5EF4-FFF2-40B4-BE49-F238E27FC236}">
                <a16:creationId xmlns:a16="http://schemas.microsoft.com/office/drawing/2014/main" id="{35966E8B-E5F3-3948-D1F2-F685024A4F87}"/>
              </a:ext>
            </a:extLst>
          </p:cNvPr>
          <p:cNvSpPr>
            <a:spLocks noGrp="1"/>
          </p:cNvSpPr>
          <p:nvPr>
            <p:ph type="body" sz="quarter" idx="18" hasCustomPrompt="1"/>
          </p:nvPr>
        </p:nvSpPr>
        <p:spPr>
          <a:xfrm>
            <a:off x="2768217" y="1742552"/>
            <a:ext cx="1898424" cy="492443"/>
          </a:xfrm>
        </p:spPr>
        <p:txBody>
          <a:bodyPr wrap="square">
            <a:spAutoFit/>
          </a:bodyPr>
          <a:lstStyle>
            <a:lvl1pPr>
              <a:lnSpc>
                <a:spcPct val="100000"/>
              </a:lnSpc>
              <a:spcBef>
                <a:spcPts val="0"/>
              </a:spcBef>
              <a:defRPr sz="3200">
                <a:solidFill>
                  <a:schemeClr val="tx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00</a:t>
            </a:r>
          </a:p>
        </p:txBody>
      </p:sp>
      <p:sp>
        <p:nvSpPr>
          <p:cNvPr id="29" name="Text Placeholder 24">
            <a:extLst>
              <a:ext uri="{FF2B5EF4-FFF2-40B4-BE49-F238E27FC236}">
                <a16:creationId xmlns:a16="http://schemas.microsoft.com/office/drawing/2014/main" id="{4D0FA84F-EC6D-58BC-BA48-945B7FAF4E3A}"/>
              </a:ext>
            </a:extLst>
          </p:cNvPr>
          <p:cNvSpPr>
            <a:spLocks noGrp="1"/>
          </p:cNvSpPr>
          <p:nvPr>
            <p:ph type="body" sz="quarter" idx="19" hasCustomPrompt="1"/>
          </p:nvPr>
        </p:nvSpPr>
        <p:spPr>
          <a:xfrm>
            <a:off x="5147927" y="1742552"/>
            <a:ext cx="1898424" cy="492443"/>
          </a:xfrm>
        </p:spPr>
        <p:txBody>
          <a:bodyPr wrap="square">
            <a:spAutoFit/>
          </a:bodyPr>
          <a:lstStyle>
            <a:lvl1pPr>
              <a:lnSpc>
                <a:spcPct val="100000"/>
              </a:lnSpc>
              <a:spcBef>
                <a:spcPts val="0"/>
              </a:spcBef>
              <a:defRPr sz="3200">
                <a:solidFill>
                  <a:schemeClr val="tx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00</a:t>
            </a:r>
          </a:p>
        </p:txBody>
      </p:sp>
      <p:sp>
        <p:nvSpPr>
          <p:cNvPr id="30" name="Text Placeholder 24">
            <a:extLst>
              <a:ext uri="{FF2B5EF4-FFF2-40B4-BE49-F238E27FC236}">
                <a16:creationId xmlns:a16="http://schemas.microsoft.com/office/drawing/2014/main" id="{FB7D8139-C673-CB50-C2C9-8014C7475D0B}"/>
              </a:ext>
            </a:extLst>
          </p:cNvPr>
          <p:cNvSpPr>
            <a:spLocks noGrp="1"/>
          </p:cNvSpPr>
          <p:nvPr>
            <p:ph type="body" sz="quarter" idx="20" hasCustomPrompt="1"/>
          </p:nvPr>
        </p:nvSpPr>
        <p:spPr>
          <a:xfrm>
            <a:off x="7527636" y="1742552"/>
            <a:ext cx="1898424" cy="492443"/>
          </a:xfrm>
        </p:spPr>
        <p:txBody>
          <a:bodyPr wrap="square">
            <a:spAutoFit/>
          </a:bodyPr>
          <a:lstStyle>
            <a:lvl1pPr>
              <a:lnSpc>
                <a:spcPct val="100000"/>
              </a:lnSpc>
              <a:spcBef>
                <a:spcPts val="0"/>
              </a:spcBef>
              <a:defRPr sz="3200">
                <a:solidFill>
                  <a:schemeClr val="tx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00</a:t>
            </a:r>
          </a:p>
        </p:txBody>
      </p:sp>
      <p:sp>
        <p:nvSpPr>
          <p:cNvPr id="31" name="Text Placeholder 24">
            <a:extLst>
              <a:ext uri="{FF2B5EF4-FFF2-40B4-BE49-F238E27FC236}">
                <a16:creationId xmlns:a16="http://schemas.microsoft.com/office/drawing/2014/main" id="{50508EC2-B82F-7A5D-D524-346E05C17425}"/>
              </a:ext>
            </a:extLst>
          </p:cNvPr>
          <p:cNvSpPr>
            <a:spLocks noGrp="1"/>
          </p:cNvSpPr>
          <p:nvPr>
            <p:ph type="body" sz="quarter" idx="21" hasCustomPrompt="1"/>
          </p:nvPr>
        </p:nvSpPr>
        <p:spPr>
          <a:xfrm>
            <a:off x="9907344" y="1742552"/>
            <a:ext cx="1898424" cy="492443"/>
          </a:xfrm>
        </p:spPr>
        <p:txBody>
          <a:bodyPr wrap="square">
            <a:spAutoFit/>
          </a:bodyPr>
          <a:lstStyle>
            <a:lvl1pPr>
              <a:lnSpc>
                <a:spcPct val="100000"/>
              </a:lnSpc>
              <a:spcBef>
                <a:spcPts val="0"/>
              </a:spcBef>
              <a:defRPr sz="3200">
                <a:solidFill>
                  <a:schemeClr val="tx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00</a:t>
            </a:r>
          </a:p>
        </p:txBody>
      </p:sp>
    </p:spTree>
    <p:extLst>
      <p:ext uri="{BB962C8B-B14F-4D97-AF65-F5344CB8AC3E}">
        <p14:creationId xmlns:p14="http://schemas.microsoft.com/office/powerpoint/2010/main" val="281478925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rocess + Description 2">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7A32DD09-D484-F947-0E8F-774DF098FAEB}"/>
              </a:ext>
            </a:extLst>
          </p:cNvPr>
          <p:cNvGraphicFramePr>
            <a:graphicFrameLocks noChangeAspect="1"/>
          </p:cNvGraphicFramePr>
          <p:nvPr userDrawn="1">
            <p:custDataLst>
              <p:tags r:id="rId1"/>
            </p:custDataLst>
            <p:extLst>
              <p:ext uri="{D42A27DB-BD31-4B8C-83A1-F6EECF244321}">
                <p14:modId xmlns:p14="http://schemas.microsoft.com/office/powerpoint/2010/main" val="25926719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5" name="think-cell data - do not delete" hidden="1">
                        <a:extLst>
                          <a:ext uri="{FF2B5EF4-FFF2-40B4-BE49-F238E27FC236}">
                            <a16:creationId xmlns:a16="http://schemas.microsoft.com/office/drawing/2014/main" id="{7A32DD09-D484-F947-0E8F-774DF098FAE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6" name="Text Placeholder 45">
            <a:extLst>
              <a:ext uri="{FF2B5EF4-FFF2-40B4-BE49-F238E27FC236}">
                <a16:creationId xmlns:a16="http://schemas.microsoft.com/office/drawing/2014/main" id="{8FD51342-87BA-44AD-0D59-307F291BC51A}"/>
              </a:ext>
            </a:extLst>
          </p:cNvPr>
          <p:cNvSpPr>
            <a:spLocks noGrp="1"/>
          </p:cNvSpPr>
          <p:nvPr>
            <p:ph type="body" sz="quarter" idx="28" hasCustomPrompt="1"/>
          </p:nvPr>
        </p:nvSpPr>
        <p:spPr>
          <a:xfrm>
            <a:off x="5571743" y="3596639"/>
            <a:ext cx="2874766" cy="2377440"/>
          </a:xfrm>
          <a:noFill/>
        </p:spPr>
        <p:txBody>
          <a:bodyPr anchor="t">
            <a:normAutofit/>
          </a:bodyPr>
          <a:lstStyle>
            <a:lvl1pPr algn="l">
              <a:defRPr sz="1400">
                <a:latin typeface="Arial" panose="020B0604020202020204" pitchFamily="34" charset="0"/>
                <a:cs typeface="Arial" panose="020B0604020202020204" pitchFamily="34" charset="0"/>
                <a:sym typeface="Arial" panose="020B0604020202020204" pitchFamily="34" charset="0"/>
              </a:defRPr>
            </a:lvl1pPr>
          </a:lstStyle>
          <a:p>
            <a:pPr lvl="0"/>
            <a:r>
              <a:rPr lang="en-US"/>
              <a:t>Highlight</a:t>
            </a:r>
          </a:p>
        </p:txBody>
      </p:sp>
      <p:sp>
        <p:nvSpPr>
          <p:cNvPr id="2" name="Title 1">
            <a:extLst>
              <a:ext uri="{FF2B5EF4-FFF2-40B4-BE49-F238E27FC236}">
                <a16:creationId xmlns:a16="http://schemas.microsoft.com/office/drawing/2014/main" id="{77624511-8732-DA4B-6372-D92B78B09AB0}"/>
              </a:ext>
            </a:extLst>
          </p:cNvPr>
          <p:cNvSpPr>
            <a:spLocks noGrp="1"/>
          </p:cNvSpPr>
          <p:nvPr>
            <p:ph type="title"/>
          </p:nvPr>
        </p:nvSpPr>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p>
        </p:txBody>
      </p:sp>
      <p:sp>
        <p:nvSpPr>
          <p:cNvPr id="3" name="Slide Number Placeholder 2">
            <a:extLst>
              <a:ext uri="{FF2B5EF4-FFF2-40B4-BE49-F238E27FC236}">
                <a16:creationId xmlns:a16="http://schemas.microsoft.com/office/drawing/2014/main" id="{C1F9C5BA-E25B-A13B-EEA6-B5D99DCF1747}"/>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cxnSp>
        <p:nvCxnSpPr>
          <p:cNvPr id="6" name="Straight Connector 5">
            <a:extLst>
              <a:ext uri="{FF2B5EF4-FFF2-40B4-BE49-F238E27FC236}">
                <a16:creationId xmlns:a16="http://schemas.microsoft.com/office/drawing/2014/main" id="{D35D6D4B-2ABE-C086-2CC8-0701E282730B}"/>
              </a:ext>
            </a:extLst>
          </p:cNvPr>
          <p:cNvCxnSpPr>
            <a:cxnSpLocks/>
          </p:cNvCxnSpPr>
          <p:nvPr userDrawn="1"/>
        </p:nvCxnSpPr>
        <p:spPr>
          <a:xfrm>
            <a:off x="0" y="3600450"/>
            <a:ext cx="12192000" cy="0"/>
          </a:xfrm>
          <a:prstGeom prst="line">
            <a:avLst/>
          </a:prstGeom>
          <a:ln>
            <a:solidFill>
              <a:schemeClr val="bg1">
                <a:lumMod val="85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CEBA4047-6CB6-A597-1BF1-F1BFAA182D5C}"/>
              </a:ext>
            </a:extLst>
          </p:cNvPr>
          <p:cNvSpPr/>
          <p:nvPr userDrawn="1"/>
        </p:nvSpPr>
        <p:spPr>
          <a:xfrm>
            <a:off x="3803626" y="3513919"/>
            <a:ext cx="173062" cy="173062"/>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US" b="1">
              <a:latin typeface="Arial" panose="020B0604020202020204" pitchFamily="34" charset="0"/>
              <a:cs typeface="Arial" panose="020B0604020202020204" pitchFamily="34" charset="0"/>
              <a:sym typeface="Arial" panose="020B0604020202020204" pitchFamily="34" charset="0"/>
            </a:endParaRPr>
          </a:p>
        </p:txBody>
      </p:sp>
      <p:cxnSp>
        <p:nvCxnSpPr>
          <p:cNvPr id="8" name="Straight Connector 7">
            <a:extLst>
              <a:ext uri="{FF2B5EF4-FFF2-40B4-BE49-F238E27FC236}">
                <a16:creationId xmlns:a16="http://schemas.microsoft.com/office/drawing/2014/main" id="{D76B0931-2930-48FA-053B-2A8E3066F92B}"/>
              </a:ext>
            </a:extLst>
          </p:cNvPr>
          <p:cNvCxnSpPr>
            <a:cxnSpLocks/>
            <a:stCxn id="7" idx="0"/>
          </p:cNvCxnSpPr>
          <p:nvPr userDrawn="1"/>
        </p:nvCxnSpPr>
        <p:spPr>
          <a:xfrm flipV="1">
            <a:off x="3890157" y="1226820"/>
            <a:ext cx="0" cy="2287099"/>
          </a:xfrm>
          <a:prstGeom prst="line">
            <a:avLst/>
          </a:prstGeom>
          <a:ln>
            <a:solidFill>
              <a:schemeClr val="tx1"/>
            </a:solidFill>
            <a:tailEnd type="oval" w="sm" len="sm"/>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EC38B25B-DAE7-334D-5E0E-8C58CD2D6D1B}"/>
              </a:ext>
            </a:extLst>
          </p:cNvPr>
          <p:cNvSpPr/>
          <p:nvPr userDrawn="1"/>
        </p:nvSpPr>
        <p:spPr>
          <a:xfrm>
            <a:off x="7168116" y="3513919"/>
            <a:ext cx="173062" cy="173062"/>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US" b="1">
              <a:latin typeface="Arial" panose="020B0604020202020204" pitchFamily="34" charset="0"/>
              <a:cs typeface="Arial" panose="020B0604020202020204" pitchFamily="34" charset="0"/>
              <a:sym typeface="Arial" panose="020B0604020202020204" pitchFamily="34" charset="0"/>
            </a:endParaRPr>
          </a:p>
        </p:txBody>
      </p:sp>
      <p:cxnSp>
        <p:nvCxnSpPr>
          <p:cNvPr id="12" name="Straight Connector 11">
            <a:extLst>
              <a:ext uri="{FF2B5EF4-FFF2-40B4-BE49-F238E27FC236}">
                <a16:creationId xmlns:a16="http://schemas.microsoft.com/office/drawing/2014/main" id="{5CEAE02F-3A51-0DEC-CB2D-5FABC6F25B82}"/>
              </a:ext>
            </a:extLst>
          </p:cNvPr>
          <p:cNvCxnSpPr>
            <a:cxnSpLocks/>
            <a:stCxn id="11" idx="0"/>
          </p:cNvCxnSpPr>
          <p:nvPr userDrawn="1"/>
        </p:nvCxnSpPr>
        <p:spPr>
          <a:xfrm flipV="1">
            <a:off x="7254647" y="1226820"/>
            <a:ext cx="0" cy="2287099"/>
          </a:xfrm>
          <a:prstGeom prst="line">
            <a:avLst/>
          </a:prstGeom>
          <a:ln>
            <a:solidFill>
              <a:schemeClr val="tx1"/>
            </a:solidFill>
            <a:tailEnd type="oval" w="sm" len="sm"/>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58871C30-90D9-A8F0-270D-DE3E789BE4EC}"/>
              </a:ext>
            </a:extLst>
          </p:cNvPr>
          <p:cNvSpPr/>
          <p:nvPr userDrawn="1"/>
        </p:nvSpPr>
        <p:spPr>
          <a:xfrm>
            <a:off x="439136" y="3513919"/>
            <a:ext cx="173062" cy="173062"/>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US" b="1">
              <a:latin typeface="Arial" panose="020B0604020202020204" pitchFamily="34" charset="0"/>
              <a:cs typeface="Arial" panose="020B0604020202020204" pitchFamily="34" charset="0"/>
              <a:sym typeface="Arial" panose="020B0604020202020204" pitchFamily="34" charset="0"/>
            </a:endParaRPr>
          </a:p>
        </p:txBody>
      </p:sp>
      <p:cxnSp>
        <p:nvCxnSpPr>
          <p:cNvPr id="16" name="Straight Connector 15">
            <a:extLst>
              <a:ext uri="{FF2B5EF4-FFF2-40B4-BE49-F238E27FC236}">
                <a16:creationId xmlns:a16="http://schemas.microsoft.com/office/drawing/2014/main" id="{DB545CB7-225E-ED81-C596-F70954D1DCC6}"/>
              </a:ext>
            </a:extLst>
          </p:cNvPr>
          <p:cNvCxnSpPr>
            <a:cxnSpLocks/>
            <a:stCxn id="15" idx="0"/>
          </p:cNvCxnSpPr>
          <p:nvPr userDrawn="1"/>
        </p:nvCxnSpPr>
        <p:spPr>
          <a:xfrm flipV="1">
            <a:off x="525667" y="1226820"/>
            <a:ext cx="0" cy="2287099"/>
          </a:xfrm>
          <a:prstGeom prst="line">
            <a:avLst/>
          </a:prstGeom>
          <a:ln>
            <a:solidFill>
              <a:schemeClr val="tx1"/>
            </a:solidFill>
            <a:tailEnd type="oval" w="sm" len="sm"/>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DE2F23BE-6C49-6072-3A71-378D386C7A3D}"/>
              </a:ext>
            </a:extLst>
          </p:cNvPr>
          <p:cNvSpPr/>
          <p:nvPr userDrawn="1"/>
        </p:nvSpPr>
        <p:spPr>
          <a:xfrm flipV="1">
            <a:off x="2121381" y="3513919"/>
            <a:ext cx="173062" cy="173062"/>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US" b="1">
              <a:latin typeface="Arial" panose="020B0604020202020204" pitchFamily="34" charset="0"/>
              <a:cs typeface="Arial" panose="020B0604020202020204" pitchFamily="34" charset="0"/>
              <a:sym typeface="Arial" panose="020B0604020202020204" pitchFamily="34" charset="0"/>
            </a:endParaRPr>
          </a:p>
        </p:txBody>
      </p:sp>
      <p:cxnSp>
        <p:nvCxnSpPr>
          <p:cNvPr id="20" name="Straight Connector 19">
            <a:extLst>
              <a:ext uri="{FF2B5EF4-FFF2-40B4-BE49-F238E27FC236}">
                <a16:creationId xmlns:a16="http://schemas.microsoft.com/office/drawing/2014/main" id="{FE48FD37-7096-697A-A8CD-CDDCA5177F3E}"/>
              </a:ext>
            </a:extLst>
          </p:cNvPr>
          <p:cNvCxnSpPr>
            <a:cxnSpLocks/>
            <a:stCxn id="19" idx="0"/>
          </p:cNvCxnSpPr>
          <p:nvPr userDrawn="1"/>
        </p:nvCxnSpPr>
        <p:spPr>
          <a:xfrm>
            <a:off x="2207912" y="3686981"/>
            <a:ext cx="0" cy="2287099"/>
          </a:xfrm>
          <a:prstGeom prst="line">
            <a:avLst/>
          </a:prstGeom>
          <a:ln>
            <a:solidFill>
              <a:schemeClr val="tx1"/>
            </a:solidFill>
            <a:tailEnd type="oval" w="sm" len="sm"/>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D72342FB-432D-8BA9-CFC3-F6B9785CE0D6}"/>
              </a:ext>
            </a:extLst>
          </p:cNvPr>
          <p:cNvSpPr/>
          <p:nvPr userDrawn="1"/>
        </p:nvSpPr>
        <p:spPr>
          <a:xfrm flipV="1">
            <a:off x="5485871" y="3513919"/>
            <a:ext cx="173062" cy="173062"/>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US" b="1">
              <a:latin typeface="Arial" panose="020B0604020202020204" pitchFamily="34" charset="0"/>
              <a:cs typeface="Arial" panose="020B0604020202020204" pitchFamily="34" charset="0"/>
              <a:sym typeface="Arial" panose="020B0604020202020204" pitchFamily="34" charset="0"/>
            </a:endParaRPr>
          </a:p>
        </p:txBody>
      </p:sp>
      <p:cxnSp>
        <p:nvCxnSpPr>
          <p:cNvPr id="24" name="Straight Connector 23">
            <a:extLst>
              <a:ext uri="{FF2B5EF4-FFF2-40B4-BE49-F238E27FC236}">
                <a16:creationId xmlns:a16="http://schemas.microsoft.com/office/drawing/2014/main" id="{25D2EB6A-B5DA-FA45-6186-2C334F9105C7}"/>
              </a:ext>
            </a:extLst>
          </p:cNvPr>
          <p:cNvCxnSpPr>
            <a:cxnSpLocks/>
            <a:stCxn id="23" idx="0"/>
          </p:cNvCxnSpPr>
          <p:nvPr userDrawn="1"/>
        </p:nvCxnSpPr>
        <p:spPr>
          <a:xfrm>
            <a:off x="5572402" y="3686981"/>
            <a:ext cx="0" cy="2287099"/>
          </a:xfrm>
          <a:prstGeom prst="line">
            <a:avLst/>
          </a:prstGeom>
          <a:ln>
            <a:solidFill>
              <a:schemeClr val="tx1"/>
            </a:solidFill>
            <a:tailEnd type="oval" w="sm" len="sm"/>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FF40EF37-D341-9B8F-F817-A66D57155A1B}"/>
              </a:ext>
            </a:extLst>
          </p:cNvPr>
          <p:cNvSpPr/>
          <p:nvPr userDrawn="1"/>
        </p:nvSpPr>
        <p:spPr>
          <a:xfrm flipV="1">
            <a:off x="8850361" y="3513919"/>
            <a:ext cx="173062" cy="173062"/>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US" b="1">
              <a:latin typeface="Arial" panose="020B0604020202020204" pitchFamily="34" charset="0"/>
              <a:cs typeface="Arial" panose="020B0604020202020204" pitchFamily="34" charset="0"/>
              <a:sym typeface="Arial" panose="020B0604020202020204" pitchFamily="34" charset="0"/>
            </a:endParaRPr>
          </a:p>
        </p:txBody>
      </p:sp>
      <p:cxnSp>
        <p:nvCxnSpPr>
          <p:cNvPr id="28" name="Straight Connector 27">
            <a:extLst>
              <a:ext uri="{FF2B5EF4-FFF2-40B4-BE49-F238E27FC236}">
                <a16:creationId xmlns:a16="http://schemas.microsoft.com/office/drawing/2014/main" id="{1FDF2C58-91C9-6B78-1CA9-F462096C9F12}"/>
              </a:ext>
            </a:extLst>
          </p:cNvPr>
          <p:cNvCxnSpPr>
            <a:cxnSpLocks/>
            <a:stCxn id="27" idx="0"/>
          </p:cNvCxnSpPr>
          <p:nvPr userDrawn="1"/>
        </p:nvCxnSpPr>
        <p:spPr>
          <a:xfrm>
            <a:off x="8936892" y="3686981"/>
            <a:ext cx="0" cy="2287099"/>
          </a:xfrm>
          <a:prstGeom prst="line">
            <a:avLst/>
          </a:prstGeom>
          <a:ln>
            <a:solidFill>
              <a:schemeClr val="tx1"/>
            </a:solidFill>
            <a:tailEnd type="oval" w="sm" len="sm"/>
          </a:ln>
        </p:spPr>
        <p:style>
          <a:lnRef idx="1">
            <a:schemeClr val="accent1"/>
          </a:lnRef>
          <a:fillRef idx="0">
            <a:schemeClr val="accent1"/>
          </a:fillRef>
          <a:effectRef idx="0">
            <a:schemeClr val="accent1"/>
          </a:effectRef>
          <a:fontRef idx="minor">
            <a:schemeClr val="tx1"/>
          </a:fontRef>
        </p:style>
      </p:cxnSp>
      <p:sp>
        <p:nvSpPr>
          <p:cNvPr id="32" name="Text Placeholder 21">
            <a:extLst>
              <a:ext uri="{FF2B5EF4-FFF2-40B4-BE49-F238E27FC236}">
                <a16:creationId xmlns:a16="http://schemas.microsoft.com/office/drawing/2014/main" id="{5F33242B-CDA8-FEAC-E2CE-8BB06848236C}"/>
              </a:ext>
            </a:extLst>
          </p:cNvPr>
          <p:cNvSpPr>
            <a:spLocks noGrp="1"/>
          </p:cNvSpPr>
          <p:nvPr>
            <p:ph type="body" sz="quarter" idx="12"/>
          </p:nvPr>
        </p:nvSpPr>
        <p:spPr>
          <a:xfrm>
            <a:off x="761885" y="1624288"/>
            <a:ext cx="2637889" cy="754053"/>
          </a:xfrm>
        </p:spPr>
        <p:txBody>
          <a:bodyPr wrap="square">
            <a:spAutoFit/>
          </a:bodyPr>
          <a:lstStyle>
            <a:lvl1pPr>
              <a:lnSpc>
                <a:spcPct val="100000"/>
              </a:lnSpc>
              <a:spcBef>
                <a:spcPts val="0"/>
              </a:spcBef>
              <a:spcAft>
                <a:spcPts val="600"/>
              </a:spcAft>
              <a:defRPr sz="1600" b="1">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200">
                <a:latin typeface="Arial" panose="020B0604020202020204" pitchFamily="34" charset="0"/>
                <a:cs typeface="Arial" panose="020B0604020202020204" pitchFamily="34" charset="0"/>
                <a:sym typeface="Arial" panose="020B0604020202020204" pitchFamily="34" charset="0"/>
              </a:defRPr>
            </a:lvl2pPr>
            <a:lvl3pPr marL="0" indent="0">
              <a:lnSpc>
                <a:spcPct val="100000"/>
              </a:lnSpc>
              <a:spcBef>
                <a:spcPts val="0"/>
              </a:spcBef>
              <a:spcAft>
                <a:spcPts val="600"/>
              </a:spcAft>
              <a:buNone/>
              <a:defRPr/>
            </a:lvl3pPr>
          </a:lstStyle>
          <a:p>
            <a:pPr lvl="0"/>
            <a:r>
              <a:rPr lang="en-US"/>
              <a:t>Click to edit Master text styles</a:t>
            </a:r>
          </a:p>
          <a:p>
            <a:pPr lvl="1"/>
            <a:r>
              <a:rPr lang="en-US"/>
              <a:t>Second level</a:t>
            </a:r>
          </a:p>
        </p:txBody>
      </p:sp>
      <p:sp>
        <p:nvSpPr>
          <p:cNvPr id="33" name="Text Placeholder 24">
            <a:extLst>
              <a:ext uri="{FF2B5EF4-FFF2-40B4-BE49-F238E27FC236}">
                <a16:creationId xmlns:a16="http://schemas.microsoft.com/office/drawing/2014/main" id="{4BA7DA20-269A-2A26-48D6-AFDFD4E491DE}"/>
              </a:ext>
            </a:extLst>
          </p:cNvPr>
          <p:cNvSpPr>
            <a:spLocks noGrp="1"/>
          </p:cNvSpPr>
          <p:nvPr>
            <p:ph type="body" sz="quarter" idx="17" hasCustomPrompt="1"/>
          </p:nvPr>
        </p:nvSpPr>
        <p:spPr>
          <a:xfrm>
            <a:off x="761885" y="1226820"/>
            <a:ext cx="2637889" cy="307777"/>
          </a:xfrm>
        </p:spPr>
        <p:txBody>
          <a:bodyPr wrap="square">
            <a:spAutoFit/>
          </a:bodyPr>
          <a:lstStyle>
            <a:lvl1pPr>
              <a:lnSpc>
                <a:spcPct val="100000"/>
              </a:lnSpc>
              <a:spcBef>
                <a:spcPts val="0"/>
              </a:spcBef>
              <a:defRPr sz="2000">
                <a:solidFill>
                  <a:schemeClr val="tx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00</a:t>
            </a:r>
          </a:p>
        </p:txBody>
      </p:sp>
      <p:sp>
        <p:nvSpPr>
          <p:cNvPr id="34" name="Text Placeholder 21">
            <a:extLst>
              <a:ext uri="{FF2B5EF4-FFF2-40B4-BE49-F238E27FC236}">
                <a16:creationId xmlns:a16="http://schemas.microsoft.com/office/drawing/2014/main" id="{CFC8288A-663F-FE82-E165-A097408ABB3D}"/>
              </a:ext>
            </a:extLst>
          </p:cNvPr>
          <p:cNvSpPr>
            <a:spLocks noGrp="1"/>
          </p:cNvSpPr>
          <p:nvPr>
            <p:ph type="body" sz="quarter" idx="18"/>
          </p:nvPr>
        </p:nvSpPr>
        <p:spPr>
          <a:xfrm>
            <a:off x="4126375" y="1624288"/>
            <a:ext cx="2637889" cy="754053"/>
          </a:xfrm>
        </p:spPr>
        <p:txBody>
          <a:bodyPr wrap="square">
            <a:spAutoFit/>
          </a:bodyPr>
          <a:lstStyle>
            <a:lvl1pPr>
              <a:lnSpc>
                <a:spcPct val="100000"/>
              </a:lnSpc>
              <a:spcBef>
                <a:spcPts val="0"/>
              </a:spcBef>
              <a:spcAft>
                <a:spcPts val="600"/>
              </a:spcAft>
              <a:defRPr sz="1600" b="1">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200">
                <a:latin typeface="Arial" panose="020B0604020202020204" pitchFamily="34" charset="0"/>
                <a:cs typeface="Arial" panose="020B0604020202020204" pitchFamily="34" charset="0"/>
                <a:sym typeface="Arial" panose="020B0604020202020204" pitchFamily="34" charset="0"/>
              </a:defRPr>
            </a:lvl2pPr>
            <a:lvl3pPr marL="0" indent="0">
              <a:lnSpc>
                <a:spcPct val="100000"/>
              </a:lnSpc>
              <a:spcBef>
                <a:spcPts val="0"/>
              </a:spcBef>
              <a:spcAft>
                <a:spcPts val="600"/>
              </a:spcAft>
              <a:buNone/>
              <a:defRPr/>
            </a:lvl3pPr>
          </a:lstStyle>
          <a:p>
            <a:pPr lvl="0"/>
            <a:r>
              <a:rPr lang="en-US"/>
              <a:t>Click to edit Master text styles</a:t>
            </a:r>
          </a:p>
          <a:p>
            <a:pPr lvl="1"/>
            <a:r>
              <a:rPr lang="en-US"/>
              <a:t>Second level</a:t>
            </a:r>
          </a:p>
        </p:txBody>
      </p:sp>
      <p:sp>
        <p:nvSpPr>
          <p:cNvPr id="35" name="Text Placeholder 24">
            <a:extLst>
              <a:ext uri="{FF2B5EF4-FFF2-40B4-BE49-F238E27FC236}">
                <a16:creationId xmlns:a16="http://schemas.microsoft.com/office/drawing/2014/main" id="{326E4A27-79DA-1414-975C-5372A9C7D784}"/>
              </a:ext>
            </a:extLst>
          </p:cNvPr>
          <p:cNvSpPr>
            <a:spLocks noGrp="1"/>
          </p:cNvSpPr>
          <p:nvPr>
            <p:ph type="body" sz="quarter" idx="19" hasCustomPrompt="1"/>
          </p:nvPr>
        </p:nvSpPr>
        <p:spPr>
          <a:xfrm>
            <a:off x="4126375" y="1226820"/>
            <a:ext cx="2637889" cy="307777"/>
          </a:xfrm>
        </p:spPr>
        <p:txBody>
          <a:bodyPr wrap="square">
            <a:spAutoFit/>
          </a:bodyPr>
          <a:lstStyle>
            <a:lvl1pPr>
              <a:lnSpc>
                <a:spcPct val="100000"/>
              </a:lnSpc>
              <a:spcBef>
                <a:spcPts val="0"/>
              </a:spcBef>
              <a:defRPr sz="2000">
                <a:solidFill>
                  <a:schemeClr val="tx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00</a:t>
            </a:r>
          </a:p>
        </p:txBody>
      </p:sp>
      <p:sp>
        <p:nvSpPr>
          <p:cNvPr id="37" name="Text Placeholder 21">
            <a:extLst>
              <a:ext uri="{FF2B5EF4-FFF2-40B4-BE49-F238E27FC236}">
                <a16:creationId xmlns:a16="http://schemas.microsoft.com/office/drawing/2014/main" id="{DDD1F83C-8B5D-C8BC-1605-302E7DD40204}"/>
              </a:ext>
            </a:extLst>
          </p:cNvPr>
          <p:cNvSpPr>
            <a:spLocks noGrp="1"/>
          </p:cNvSpPr>
          <p:nvPr>
            <p:ph type="body" sz="quarter" idx="20"/>
          </p:nvPr>
        </p:nvSpPr>
        <p:spPr>
          <a:xfrm>
            <a:off x="7490865" y="1624288"/>
            <a:ext cx="2637889" cy="754053"/>
          </a:xfrm>
        </p:spPr>
        <p:txBody>
          <a:bodyPr wrap="square">
            <a:spAutoFit/>
          </a:bodyPr>
          <a:lstStyle>
            <a:lvl1pPr>
              <a:lnSpc>
                <a:spcPct val="100000"/>
              </a:lnSpc>
              <a:spcBef>
                <a:spcPts val="0"/>
              </a:spcBef>
              <a:spcAft>
                <a:spcPts val="600"/>
              </a:spcAft>
              <a:defRPr sz="1600" b="1">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200">
                <a:latin typeface="Arial" panose="020B0604020202020204" pitchFamily="34" charset="0"/>
                <a:cs typeface="Arial" panose="020B0604020202020204" pitchFamily="34" charset="0"/>
                <a:sym typeface="Arial" panose="020B0604020202020204" pitchFamily="34" charset="0"/>
              </a:defRPr>
            </a:lvl2pPr>
            <a:lvl3pPr marL="0" indent="0">
              <a:lnSpc>
                <a:spcPct val="100000"/>
              </a:lnSpc>
              <a:spcBef>
                <a:spcPts val="0"/>
              </a:spcBef>
              <a:spcAft>
                <a:spcPts val="600"/>
              </a:spcAft>
              <a:buNone/>
              <a:defRPr/>
            </a:lvl3pPr>
          </a:lstStyle>
          <a:p>
            <a:pPr lvl="0"/>
            <a:r>
              <a:rPr lang="en-US"/>
              <a:t>Click to edit Master text styles</a:t>
            </a:r>
          </a:p>
          <a:p>
            <a:pPr lvl="1"/>
            <a:r>
              <a:rPr lang="en-US"/>
              <a:t>Second level</a:t>
            </a:r>
          </a:p>
        </p:txBody>
      </p:sp>
      <p:sp>
        <p:nvSpPr>
          <p:cNvPr id="38" name="Text Placeholder 24">
            <a:extLst>
              <a:ext uri="{FF2B5EF4-FFF2-40B4-BE49-F238E27FC236}">
                <a16:creationId xmlns:a16="http://schemas.microsoft.com/office/drawing/2014/main" id="{98FDAD93-2BE4-6C38-71BE-3594DBE06EED}"/>
              </a:ext>
            </a:extLst>
          </p:cNvPr>
          <p:cNvSpPr>
            <a:spLocks noGrp="1"/>
          </p:cNvSpPr>
          <p:nvPr>
            <p:ph type="body" sz="quarter" idx="21" hasCustomPrompt="1"/>
          </p:nvPr>
        </p:nvSpPr>
        <p:spPr>
          <a:xfrm>
            <a:off x="7490865" y="1226820"/>
            <a:ext cx="2637889" cy="307777"/>
          </a:xfrm>
        </p:spPr>
        <p:txBody>
          <a:bodyPr wrap="square">
            <a:spAutoFit/>
          </a:bodyPr>
          <a:lstStyle>
            <a:lvl1pPr>
              <a:lnSpc>
                <a:spcPct val="100000"/>
              </a:lnSpc>
              <a:spcBef>
                <a:spcPts val="0"/>
              </a:spcBef>
              <a:defRPr sz="2000">
                <a:solidFill>
                  <a:schemeClr val="tx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00</a:t>
            </a:r>
          </a:p>
        </p:txBody>
      </p:sp>
      <p:sp>
        <p:nvSpPr>
          <p:cNvPr id="39" name="Text Placeholder 21">
            <a:extLst>
              <a:ext uri="{FF2B5EF4-FFF2-40B4-BE49-F238E27FC236}">
                <a16:creationId xmlns:a16="http://schemas.microsoft.com/office/drawing/2014/main" id="{42FA6D04-4B07-9CA0-4662-7E2C157A7D92}"/>
              </a:ext>
            </a:extLst>
          </p:cNvPr>
          <p:cNvSpPr>
            <a:spLocks noGrp="1"/>
          </p:cNvSpPr>
          <p:nvPr>
            <p:ph type="body" sz="quarter" idx="22"/>
          </p:nvPr>
        </p:nvSpPr>
        <p:spPr>
          <a:xfrm>
            <a:off x="2444130" y="4718195"/>
            <a:ext cx="2637889" cy="754053"/>
          </a:xfrm>
        </p:spPr>
        <p:txBody>
          <a:bodyPr wrap="square">
            <a:spAutoFit/>
          </a:bodyPr>
          <a:lstStyle>
            <a:lvl1pPr>
              <a:lnSpc>
                <a:spcPct val="100000"/>
              </a:lnSpc>
              <a:spcBef>
                <a:spcPts val="0"/>
              </a:spcBef>
              <a:spcAft>
                <a:spcPts val="600"/>
              </a:spcAft>
              <a:defRPr sz="1600" b="1">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200">
                <a:latin typeface="Arial" panose="020B0604020202020204" pitchFamily="34" charset="0"/>
                <a:cs typeface="Arial" panose="020B0604020202020204" pitchFamily="34" charset="0"/>
                <a:sym typeface="Arial" panose="020B0604020202020204" pitchFamily="34" charset="0"/>
              </a:defRPr>
            </a:lvl2pPr>
            <a:lvl3pPr marL="0" indent="0">
              <a:lnSpc>
                <a:spcPct val="100000"/>
              </a:lnSpc>
              <a:spcBef>
                <a:spcPts val="0"/>
              </a:spcBef>
              <a:spcAft>
                <a:spcPts val="600"/>
              </a:spcAft>
              <a:buNone/>
              <a:defRPr/>
            </a:lvl3pPr>
          </a:lstStyle>
          <a:p>
            <a:pPr lvl="0"/>
            <a:r>
              <a:rPr lang="en-US"/>
              <a:t>Click to edit Master text styles</a:t>
            </a:r>
          </a:p>
          <a:p>
            <a:pPr lvl="1"/>
            <a:r>
              <a:rPr lang="en-US"/>
              <a:t>Second level</a:t>
            </a:r>
          </a:p>
        </p:txBody>
      </p:sp>
      <p:sp>
        <p:nvSpPr>
          <p:cNvPr id="40" name="Text Placeholder 24">
            <a:extLst>
              <a:ext uri="{FF2B5EF4-FFF2-40B4-BE49-F238E27FC236}">
                <a16:creationId xmlns:a16="http://schemas.microsoft.com/office/drawing/2014/main" id="{8543A74A-0D52-DF75-19C4-91C0F3FDE749}"/>
              </a:ext>
            </a:extLst>
          </p:cNvPr>
          <p:cNvSpPr>
            <a:spLocks noGrp="1"/>
          </p:cNvSpPr>
          <p:nvPr>
            <p:ph type="body" sz="quarter" idx="23" hasCustomPrompt="1"/>
          </p:nvPr>
        </p:nvSpPr>
        <p:spPr>
          <a:xfrm>
            <a:off x="2444130" y="4320727"/>
            <a:ext cx="2637889" cy="307777"/>
          </a:xfrm>
        </p:spPr>
        <p:txBody>
          <a:bodyPr wrap="square">
            <a:spAutoFit/>
          </a:bodyPr>
          <a:lstStyle>
            <a:lvl1pPr>
              <a:lnSpc>
                <a:spcPct val="100000"/>
              </a:lnSpc>
              <a:spcBef>
                <a:spcPts val="0"/>
              </a:spcBef>
              <a:defRPr sz="2000">
                <a:solidFill>
                  <a:schemeClr val="tx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00</a:t>
            </a:r>
          </a:p>
        </p:txBody>
      </p:sp>
      <p:sp>
        <p:nvSpPr>
          <p:cNvPr id="41" name="Text Placeholder 21">
            <a:extLst>
              <a:ext uri="{FF2B5EF4-FFF2-40B4-BE49-F238E27FC236}">
                <a16:creationId xmlns:a16="http://schemas.microsoft.com/office/drawing/2014/main" id="{4542CEF4-E402-B2FA-BFFB-1BC1B59CE3AA}"/>
              </a:ext>
            </a:extLst>
          </p:cNvPr>
          <p:cNvSpPr>
            <a:spLocks noGrp="1"/>
          </p:cNvSpPr>
          <p:nvPr>
            <p:ph type="body" sz="quarter" idx="24"/>
          </p:nvPr>
        </p:nvSpPr>
        <p:spPr>
          <a:xfrm>
            <a:off x="5808620" y="4718195"/>
            <a:ext cx="2637889" cy="754053"/>
          </a:xfrm>
        </p:spPr>
        <p:txBody>
          <a:bodyPr wrap="square">
            <a:spAutoFit/>
          </a:bodyPr>
          <a:lstStyle>
            <a:lvl1pPr>
              <a:lnSpc>
                <a:spcPct val="100000"/>
              </a:lnSpc>
              <a:spcBef>
                <a:spcPts val="0"/>
              </a:spcBef>
              <a:spcAft>
                <a:spcPts val="600"/>
              </a:spcAft>
              <a:defRPr sz="1600" b="1">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200">
                <a:latin typeface="Arial" panose="020B0604020202020204" pitchFamily="34" charset="0"/>
                <a:cs typeface="Arial" panose="020B0604020202020204" pitchFamily="34" charset="0"/>
                <a:sym typeface="Arial" panose="020B0604020202020204" pitchFamily="34" charset="0"/>
              </a:defRPr>
            </a:lvl2pPr>
            <a:lvl3pPr marL="0" indent="0">
              <a:lnSpc>
                <a:spcPct val="100000"/>
              </a:lnSpc>
              <a:spcBef>
                <a:spcPts val="0"/>
              </a:spcBef>
              <a:spcAft>
                <a:spcPts val="600"/>
              </a:spcAft>
              <a:buNone/>
              <a:defRPr/>
            </a:lvl3pPr>
          </a:lstStyle>
          <a:p>
            <a:pPr lvl="0"/>
            <a:r>
              <a:rPr lang="en-US"/>
              <a:t>Click to edit Master text styles</a:t>
            </a:r>
          </a:p>
          <a:p>
            <a:pPr lvl="1"/>
            <a:r>
              <a:rPr lang="en-US"/>
              <a:t>Second level</a:t>
            </a:r>
          </a:p>
        </p:txBody>
      </p:sp>
      <p:sp>
        <p:nvSpPr>
          <p:cNvPr id="42" name="Text Placeholder 24">
            <a:extLst>
              <a:ext uri="{FF2B5EF4-FFF2-40B4-BE49-F238E27FC236}">
                <a16:creationId xmlns:a16="http://schemas.microsoft.com/office/drawing/2014/main" id="{4384F73C-4C96-3467-20BA-47058EC579A3}"/>
              </a:ext>
            </a:extLst>
          </p:cNvPr>
          <p:cNvSpPr>
            <a:spLocks noGrp="1"/>
          </p:cNvSpPr>
          <p:nvPr>
            <p:ph type="body" sz="quarter" idx="25" hasCustomPrompt="1"/>
          </p:nvPr>
        </p:nvSpPr>
        <p:spPr>
          <a:xfrm>
            <a:off x="5808620" y="4320727"/>
            <a:ext cx="2637889" cy="307777"/>
          </a:xfrm>
        </p:spPr>
        <p:txBody>
          <a:bodyPr wrap="square">
            <a:spAutoFit/>
          </a:bodyPr>
          <a:lstStyle>
            <a:lvl1pPr>
              <a:lnSpc>
                <a:spcPct val="100000"/>
              </a:lnSpc>
              <a:spcBef>
                <a:spcPts val="0"/>
              </a:spcBef>
              <a:defRPr sz="2000">
                <a:solidFill>
                  <a:schemeClr val="tx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00</a:t>
            </a:r>
          </a:p>
        </p:txBody>
      </p:sp>
      <p:sp>
        <p:nvSpPr>
          <p:cNvPr id="43" name="Text Placeholder 21">
            <a:extLst>
              <a:ext uri="{FF2B5EF4-FFF2-40B4-BE49-F238E27FC236}">
                <a16:creationId xmlns:a16="http://schemas.microsoft.com/office/drawing/2014/main" id="{A162C698-2CBF-3142-3708-10B7B812E8CD}"/>
              </a:ext>
            </a:extLst>
          </p:cNvPr>
          <p:cNvSpPr>
            <a:spLocks noGrp="1"/>
          </p:cNvSpPr>
          <p:nvPr>
            <p:ph type="body" sz="quarter" idx="26"/>
          </p:nvPr>
        </p:nvSpPr>
        <p:spPr>
          <a:xfrm>
            <a:off x="9173110" y="4718195"/>
            <a:ext cx="2637889" cy="754053"/>
          </a:xfrm>
        </p:spPr>
        <p:txBody>
          <a:bodyPr wrap="square">
            <a:spAutoFit/>
          </a:bodyPr>
          <a:lstStyle>
            <a:lvl1pPr>
              <a:lnSpc>
                <a:spcPct val="100000"/>
              </a:lnSpc>
              <a:spcBef>
                <a:spcPts val="0"/>
              </a:spcBef>
              <a:spcAft>
                <a:spcPts val="600"/>
              </a:spcAft>
              <a:defRPr sz="1600" b="1">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200">
                <a:latin typeface="Arial" panose="020B0604020202020204" pitchFamily="34" charset="0"/>
                <a:cs typeface="Arial" panose="020B0604020202020204" pitchFamily="34" charset="0"/>
                <a:sym typeface="Arial" panose="020B0604020202020204" pitchFamily="34" charset="0"/>
              </a:defRPr>
            </a:lvl2pPr>
            <a:lvl3pPr marL="0" indent="0">
              <a:lnSpc>
                <a:spcPct val="100000"/>
              </a:lnSpc>
              <a:spcBef>
                <a:spcPts val="0"/>
              </a:spcBef>
              <a:spcAft>
                <a:spcPts val="600"/>
              </a:spcAft>
              <a:buNone/>
              <a:defRPr/>
            </a:lvl3pPr>
          </a:lstStyle>
          <a:p>
            <a:pPr lvl="0"/>
            <a:r>
              <a:rPr lang="en-US"/>
              <a:t>Click to edit Master text styles</a:t>
            </a:r>
          </a:p>
          <a:p>
            <a:pPr lvl="1"/>
            <a:r>
              <a:rPr lang="en-US"/>
              <a:t>Second level</a:t>
            </a:r>
          </a:p>
        </p:txBody>
      </p:sp>
      <p:sp>
        <p:nvSpPr>
          <p:cNvPr id="44" name="Text Placeholder 24">
            <a:extLst>
              <a:ext uri="{FF2B5EF4-FFF2-40B4-BE49-F238E27FC236}">
                <a16:creationId xmlns:a16="http://schemas.microsoft.com/office/drawing/2014/main" id="{0CB62463-F22F-C558-E83B-1E695DC5AA12}"/>
              </a:ext>
            </a:extLst>
          </p:cNvPr>
          <p:cNvSpPr>
            <a:spLocks noGrp="1"/>
          </p:cNvSpPr>
          <p:nvPr>
            <p:ph type="body" sz="quarter" idx="27" hasCustomPrompt="1"/>
          </p:nvPr>
        </p:nvSpPr>
        <p:spPr>
          <a:xfrm>
            <a:off x="9173110" y="4320727"/>
            <a:ext cx="2637889" cy="307777"/>
          </a:xfrm>
        </p:spPr>
        <p:txBody>
          <a:bodyPr wrap="square">
            <a:spAutoFit/>
          </a:bodyPr>
          <a:lstStyle>
            <a:lvl1pPr>
              <a:lnSpc>
                <a:spcPct val="100000"/>
              </a:lnSpc>
              <a:spcBef>
                <a:spcPts val="0"/>
              </a:spcBef>
              <a:defRPr sz="2000">
                <a:solidFill>
                  <a:schemeClr val="tx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00</a:t>
            </a:r>
          </a:p>
        </p:txBody>
      </p:sp>
    </p:spTree>
    <p:extLst>
      <p:ext uri="{BB962C8B-B14F-4D97-AF65-F5344CB8AC3E}">
        <p14:creationId xmlns:p14="http://schemas.microsoft.com/office/powerpoint/2010/main" val="18896333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hank You 1">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71CAA3EB-684B-7D3E-8801-54DA0C457506}"/>
              </a:ext>
            </a:extLst>
          </p:cNvPr>
          <p:cNvGraphicFramePr>
            <a:graphicFrameLocks noChangeAspect="1"/>
          </p:cNvGraphicFramePr>
          <p:nvPr userDrawn="1">
            <p:custDataLst>
              <p:tags r:id="rId1"/>
            </p:custDataLst>
            <p:extLst>
              <p:ext uri="{D42A27DB-BD31-4B8C-83A1-F6EECF244321}">
                <p14:modId xmlns:p14="http://schemas.microsoft.com/office/powerpoint/2010/main" val="35994803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2" name="think-cell data - do not delete" hidden="1">
                        <a:extLst>
                          <a:ext uri="{FF2B5EF4-FFF2-40B4-BE49-F238E27FC236}">
                            <a16:creationId xmlns:a16="http://schemas.microsoft.com/office/drawing/2014/main" id="{71CAA3EB-684B-7D3E-8801-54DA0C45750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0" name="Rectangle 19">
            <a:extLst>
              <a:ext uri="{FF2B5EF4-FFF2-40B4-BE49-F238E27FC236}">
                <a16:creationId xmlns:a16="http://schemas.microsoft.com/office/drawing/2014/main" id="{6EBC8D32-0484-D77F-2756-7401816A27E4}"/>
              </a:ext>
            </a:extLst>
          </p:cNvPr>
          <p:cNvSpPr/>
          <p:nvPr userDrawn="1"/>
        </p:nvSpPr>
        <p:spPr>
          <a:xfrm>
            <a:off x="0" y="0"/>
            <a:ext cx="12192000" cy="412253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sym typeface="Arial" panose="020B0604020202020204" pitchFamily="34" charset="0"/>
            </a:endParaRPr>
          </a:p>
        </p:txBody>
      </p:sp>
      <p:pic>
        <p:nvPicPr>
          <p:cNvPr id="33" name="Graphic 32">
            <a:extLst>
              <a:ext uri="{FF2B5EF4-FFF2-40B4-BE49-F238E27FC236}">
                <a16:creationId xmlns:a16="http://schemas.microsoft.com/office/drawing/2014/main" id="{AF62D0C4-62E8-5334-2136-774B92C900F1}"/>
              </a:ext>
            </a:extLst>
          </p:cNvPr>
          <p:cNvPicPr>
            <a:picLocks noChangeAspect="1"/>
          </p:cNvPicPr>
          <p:nvPr userDrawn="1"/>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20969" y="586464"/>
            <a:ext cx="1734551" cy="691449"/>
          </a:xfrm>
          <a:prstGeom prst="rect">
            <a:avLst/>
          </a:prstGeom>
        </p:spPr>
      </p:pic>
      <p:grpSp>
        <p:nvGrpSpPr>
          <p:cNvPr id="5" name="Group 4">
            <a:extLst>
              <a:ext uri="{FF2B5EF4-FFF2-40B4-BE49-F238E27FC236}">
                <a16:creationId xmlns:a16="http://schemas.microsoft.com/office/drawing/2014/main" id="{3272A10E-9844-655C-9024-453408913349}"/>
              </a:ext>
            </a:extLst>
          </p:cNvPr>
          <p:cNvGrpSpPr/>
          <p:nvPr userDrawn="1"/>
        </p:nvGrpSpPr>
        <p:grpSpPr>
          <a:xfrm>
            <a:off x="8098970" y="2462043"/>
            <a:ext cx="4095116" cy="1663247"/>
            <a:chOff x="8098970" y="2462043"/>
            <a:chExt cx="4095116" cy="1663247"/>
          </a:xfrm>
        </p:grpSpPr>
        <p:sp>
          <p:nvSpPr>
            <p:cNvPr id="3" name="Freeform: Shape 2">
              <a:extLst>
                <a:ext uri="{FF2B5EF4-FFF2-40B4-BE49-F238E27FC236}">
                  <a16:creationId xmlns:a16="http://schemas.microsoft.com/office/drawing/2014/main" id="{FD33643B-AF5D-109A-795D-39C67BD24635}"/>
                </a:ext>
              </a:extLst>
            </p:cNvPr>
            <p:cNvSpPr/>
            <p:nvPr/>
          </p:nvSpPr>
          <p:spPr>
            <a:xfrm>
              <a:off x="8684036" y="2462043"/>
              <a:ext cx="3510050" cy="1663247"/>
            </a:xfrm>
            <a:custGeom>
              <a:avLst/>
              <a:gdLst>
                <a:gd name="connsiteX0" fmla="*/ 319089 w 3510050"/>
                <a:gd name="connsiteY0" fmla="*/ 1663248 h 1663247"/>
                <a:gd name="connsiteX1" fmla="*/ 0 w 3510050"/>
                <a:gd name="connsiteY1" fmla="*/ 1663248 h 1663247"/>
                <a:gd name="connsiteX2" fmla="*/ 265908 w 3510050"/>
                <a:gd name="connsiteY2" fmla="*/ 0 h 1663247"/>
                <a:gd name="connsiteX3" fmla="*/ 584997 w 3510050"/>
                <a:gd name="connsiteY3" fmla="*/ 0 h 1663247"/>
                <a:gd name="connsiteX4" fmla="*/ 319089 w 3510050"/>
                <a:gd name="connsiteY4" fmla="*/ 1663248 h 1663247"/>
                <a:gd name="connsiteX5" fmla="*/ 850904 w 3510050"/>
                <a:gd name="connsiteY5" fmla="*/ 1663248 h 1663247"/>
                <a:gd name="connsiteX6" fmla="*/ 1169994 w 3510050"/>
                <a:gd name="connsiteY6" fmla="*/ 1663248 h 1663247"/>
                <a:gd name="connsiteX7" fmla="*/ 904086 w 3510050"/>
                <a:gd name="connsiteY7" fmla="*/ 0 h 1663247"/>
                <a:gd name="connsiteX8" fmla="*/ 584997 w 3510050"/>
                <a:gd name="connsiteY8" fmla="*/ 0 h 1663247"/>
                <a:gd name="connsiteX9" fmla="*/ 850904 w 3510050"/>
                <a:gd name="connsiteY9" fmla="*/ 1663248 h 1663247"/>
                <a:gd name="connsiteX10" fmla="*/ 1755060 w 3510050"/>
                <a:gd name="connsiteY10" fmla="*/ 0 h 1663247"/>
                <a:gd name="connsiteX11" fmla="*/ 1435971 w 3510050"/>
                <a:gd name="connsiteY11" fmla="*/ 0 h 1663247"/>
                <a:gd name="connsiteX12" fmla="*/ 1170063 w 3510050"/>
                <a:gd name="connsiteY12" fmla="*/ 1663248 h 1663247"/>
                <a:gd name="connsiteX13" fmla="*/ 1489153 w 3510050"/>
                <a:gd name="connsiteY13" fmla="*/ 1663248 h 1663247"/>
                <a:gd name="connsiteX14" fmla="*/ 1755060 w 3510050"/>
                <a:gd name="connsiteY14" fmla="*/ 0 h 1663247"/>
                <a:gd name="connsiteX15" fmla="*/ 2020968 w 3510050"/>
                <a:gd name="connsiteY15" fmla="*/ 1663248 h 1663247"/>
                <a:gd name="connsiteX16" fmla="*/ 2340057 w 3510050"/>
                <a:gd name="connsiteY16" fmla="*/ 1663248 h 1663247"/>
                <a:gd name="connsiteX17" fmla="*/ 2074149 w 3510050"/>
                <a:gd name="connsiteY17" fmla="*/ 0 h 1663247"/>
                <a:gd name="connsiteX18" fmla="*/ 1755060 w 3510050"/>
                <a:gd name="connsiteY18" fmla="*/ 0 h 1663247"/>
                <a:gd name="connsiteX19" fmla="*/ 2020968 w 3510050"/>
                <a:gd name="connsiteY19" fmla="*/ 1663248 h 1663247"/>
                <a:gd name="connsiteX20" fmla="*/ 2925054 w 3510050"/>
                <a:gd name="connsiteY20" fmla="*/ 0 h 1663247"/>
                <a:gd name="connsiteX21" fmla="*/ 2605965 w 3510050"/>
                <a:gd name="connsiteY21" fmla="*/ 0 h 1663247"/>
                <a:gd name="connsiteX22" fmla="*/ 2340057 w 3510050"/>
                <a:gd name="connsiteY22" fmla="*/ 1663248 h 1663247"/>
                <a:gd name="connsiteX23" fmla="*/ 2659146 w 3510050"/>
                <a:gd name="connsiteY23" fmla="*/ 1663248 h 1663247"/>
                <a:gd name="connsiteX24" fmla="*/ 2925054 w 3510050"/>
                <a:gd name="connsiteY24" fmla="*/ 0 h 1663247"/>
                <a:gd name="connsiteX25" fmla="*/ 3190962 w 3510050"/>
                <a:gd name="connsiteY25" fmla="*/ 1663248 h 1663247"/>
                <a:gd name="connsiteX26" fmla="*/ 3510051 w 3510050"/>
                <a:gd name="connsiteY26" fmla="*/ 1663248 h 1663247"/>
                <a:gd name="connsiteX27" fmla="*/ 3244213 w 3510050"/>
                <a:gd name="connsiteY27" fmla="*/ 0 h 1663247"/>
                <a:gd name="connsiteX28" fmla="*/ 2925124 w 3510050"/>
                <a:gd name="connsiteY28" fmla="*/ 0 h 1663247"/>
                <a:gd name="connsiteX29" fmla="*/ 3191031 w 3510050"/>
                <a:gd name="connsiteY29" fmla="*/ 1663248 h 1663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510050" h="1663247">
                  <a:moveTo>
                    <a:pt x="319089" y="1663248"/>
                  </a:moveTo>
                  <a:lnTo>
                    <a:pt x="0" y="1663248"/>
                  </a:lnTo>
                  <a:cubicBezTo>
                    <a:pt x="0" y="1663248"/>
                    <a:pt x="265908" y="0"/>
                    <a:pt x="265908" y="0"/>
                  </a:cubicBezTo>
                  <a:lnTo>
                    <a:pt x="584997" y="0"/>
                  </a:lnTo>
                  <a:cubicBezTo>
                    <a:pt x="584997" y="0"/>
                    <a:pt x="319089" y="1663248"/>
                    <a:pt x="319089" y="1663248"/>
                  </a:cubicBezTo>
                  <a:close/>
                  <a:moveTo>
                    <a:pt x="850904" y="1663248"/>
                  </a:moveTo>
                  <a:lnTo>
                    <a:pt x="1169994" y="1663248"/>
                  </a:lnTo>
                  <a:cubicBezTo>
                    <a:pt x="1169994" y="1663248"/>
                    <a:pt x="904086" y="0"/>
                    <a:pt x="904086" y="0"/>
                  </a:cubicBezTo>
                  <a:lnTo>
                    <a:pt x="584997" y="0"/>
                  </a:lnTo>
                  <a:cubicBezTo>
                    <a:pt x="584997" y="0"/>
                    <a:pt x="850904" y="1663248"/>
                    <a:pt x="850904" y="1663248"/>
                  </a:cubicBezTo>
                  <a:close/>
                  <a:moveTo>
                    <a:pt x="1755060" y="0"/>
                  </a:moveTo>
                  <a:lnTo>
                    <a:pt x="1435971" y="0"/>
                  </a:lnTo>
                  <a:cubicBezTo>
                    <a:pt x="1435971" y="0"/>
                    <a:pt x="1170063" y="1663248"/>
                    <a:pt x="1170063" y="1663248"/>
                  </a:cubicBezTo>
                  <a:lnTo>
                    <a:pt x="1489153" y="1663248"/>
                  </a:lnTo>
                  <a:cubicBezTo>
                    <a:pt x="1489153" y="1663248"/>
                    <a:pt x="1755060" y="0"/>
                    <a:pt x="1755060" y="0"/>
                  </a:cubicBezTo>
                  <a:close/>
                  <a:moveTo>
                    <a:pt x="2020968" y="1663248"/>
                  </a:moveTo>
                  <a:lnTo>
                    <a:pt x="2340057" y="1663248"/>
                  </a:lnTo>
                  <a:cubicBezTo>
                    <a:pt x="2340057" y="1663248"/>
                    <a:pt x="2074149" y="0"/>
                    <a:pt x="2074149" y="0"/>
                  </a:cubicBezTo>
                  <a:lnTo>
                    <a:pt x="1755060" y="0"/>
                  </a:lnTo>
                  <a:cubicBezTo>
                    <a:pt x="1755060" y="0"/>
                    <a:pt x="2020968" y="1663248"/>
                    <a:pt x="2020968" y="1663248"/>
                  </a:cubicBezTo>
                  <a:close/>
                  <a:moveTo>
                    <a:pt x="2925054" y="0"/>
                  </a:moveTo>
                  <a:lnTo>
                    <a:pt x="2605965" y="0"/>
                  </a:lnTo>
                  <a:cubicBezTo>
                    <a:pt x="2605965" y="0"/>
                    <a:pt x="2340057" y="1663248"/>
                    <a:pt x="2340057" y="1663248"/>
                  </a:cubicBezTo>
                  <a:lnTo>
                    <a:pt x="2659146" y="1663248"/>
                  </a:lnTo>
                  <a:cubicBezTo>
                    <a:pt x="2659146" y="1663248"/>
                    <a:pt x="2925054" y="0"/>
                    <a:pt x="2925054" y="0"/>
                  </a:cubicBezTo>
                  <a:close/>
                  <a:moveTo>
                    <a:pt x="3190962" y="1663248"/>
                  </a:moveTo>
                  <a:lnTo>
                    <a:pt x="3510051" y="1663248"/>
                  </a:lnTo>
                  <a:cubicBezTo>
                    <a:pt x="3510051" y="1663248"/>
                    <a:pt x="3244213" y="0"/>
                    <a:pt x="3244213" y="0"/>
                  </a:cubicBezTo>
                  <a:lnTo>
                    <a:pt x="2925124" y="0"/>
                  </a:lnTo>
                  <a:cubicBezTo>
                    <a:pt x="2925124" y="0"/>
                    <a:pt x="3191031" y="1663248"/>
                    <a:pt x="3191031" y="1663248"/>
                  </a:cubicBezTo>
                  <a:close/>
                </a:path>
              </a:pathLst>
            </a:custGeom>
            <a:solidFill>
              <a:schemeClr val="accent1"/>
            </a:solidFill>
            <a:ln w="0" cap="flat">
              <a:noFill/>
              <a:prstDash val="solid"/>
              <a:miter/>
            </a:ln>
          </p:spPr>
          <p:txBody>
            <a:bodyPr rtlCol="0" anchor="ctr"/>
            <a:lstStyle/>
            <a:p>
              <a:endParaRPr lang="en-US">
                <a:latin typeface="Arial" panose="020B0604020202020204" pitchFamily="34" charset="0"/>
                <a:cs typeface="Arial" panose="020B0604020202020204" pitchFamily="34" charset="0"/>
                <a:sym typeface="Arial" panose="020B0604020202020204" pitchFamily="34" charset="0"/>
              </a:endParaRPr>
            </a:p>
          </p:txBody>
        </p:sp>
        <p:sp>
          <p:nvSpPr>
            <p:cNvPr id="4" name="Freeform: Shape 3">
              <a:extLst>
                <a:ext uri="{FF2B5EF4-FFF2-40B4-BE49-F238E27FC236}">
                  <a16:creationId xmlns:a16="http://schemas.microsoft.com/office/drawing/2014/main" id="{DEA397BB-8D17-6570-387E-CADD43A537D6}"/>
                </a:ext>
              </a:extLst>
            </p:cNvPr>
            <p:cNvSpPr/>
            <p:nvPr/>
          </p:nvSpPr>
          <p:spPr>
            <a:xfrm>
              <a:off x="8098970" y="2462043"/>
              <a:ext cx="584996" cy="1663247"/>
            </a:xfrm>
            <a:custGeom>
              <a:avLst/>
              <a:gdLst>
                <a:gd name="connsiteX0" fmla="*/ 265908 w 584996"/>
                <a:gd name="connsiteY0" fmla="*/ 1663248 h 1663247"/>
                <a:gd name="connsiteX1" fmla="*/ 584997 w 584996"/>
                <a:gd name="connsiteY1" fmla="*/ 1663248 h 1663247"/>
                <a:gd name="connsiteX2" fmla="*/ 319089 w 584996"/>
                <a:gd name="connsiteY2" fmla="*/ 0 h 1663247"/>
                <a:gd name="connsiteX3" fmla="*/ 0 w 584996"/>
                <a:gd name="connsiteY3" fmla="*/ 0 h 1663247"/>
                <a:gd name="connsiteX4" fmla="*/ 265908 w 584996"/>
                <a:gd name="connsiteY4" fmla="*/ 1663248 h 16632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4996" h="1663247">
                  <a:moveTo>
                    <a:pt x="265908" y="1663248"/>
                  </a:moveTo>
                  <a:lnTo>
                    <a:pt x="584997" y="1663248"/>
                  </a:lnTo>
                  <a:lnTo>
                    <a:pt x="319089" y="0"/>
                  </a:lnTo>
                  <a:lnTo>
                    <a:pt x="0" y="0"/>
                  </a:lnTo>
                  <a:lnTo>
                    <a:pt x="265908" y="1663248"/>
                  </a:lnTo>
                  <a:close/>
                </a:path>
              </a:pathLst>
            </a:custGeom>
            <a:gradFill>
              <a:gsLst>
                <a:gs pos="0">
                  <a:srgbClr val="FE5B1B">
                    <a:alpha val="0"/>
                  </a:srgbClr>
                </a:gs>
                <a:gs pos="50000">
                  <a:srgbClr val="FC5B1B">
                    <a:alpha val="49804"/>
                  </a:srgbClr>
                </a:gs>
                <a:gs pos="100000">
                  <a:srgbClr val="FB5B1B"/>
                </a:gs>
              </a:gsLst>
              <a:lin ang="4808779" scaled="1"/>
            </a:gradFill>
            <a:ln w="0" cap="flat">
              <a:noFill/>
              <a:prstDash val="solid"/>
              <a:miter/>
            </a:ln>
          </p:spPr>
          <p:txBody>
            <a:bodyPr rtlCol="0" anchor="ctr"/>
            <a:lstStyle/>
            <a:p>
              <a:endParaRPr lang="en-US">
                <a:latin typeface="Arial" panose="020B0604020202020204" pitchFamily="34" charset="0"/>
                <a:cs typeface="Arial" panose="020B0604020202020204" pitchFamily="34" charset="0"/>
                <a:sym typeface="Arial" panose="020B0604020202020204" pitchFamily="34" charset="0"/>
              </a:endParaRPr>
            </a:p>
          </p:txBody>
        </p:sp>
      </p:grpSp>
      <p:sp>
        <p:nvSpPr>
          <p:cNvPr id="35" name="Text Placeholder 11">
            <a:extLst>
              <a:ext uri="{FF2B5EF4-FFF2-40B4-BE49-F238E27FC236}">
                <a16:creationId xmlns:a16="http://schemas.microsoft.com/office/drawing/2014/main" id="{9B4C836B-ED4B-E117-98A1-F06154DD9760}"/>
              </a:ext>
            </a:extLst>
          </p:cNvPr>
          <p:cNvSpPr>
            <a:spLocks noGrp="1"/>
          </p:cNvSpPr>
          <p:nvPr>
            <p:ph type="body" sz="quarter" idx="12" hasCustomPrompt="1"/>
          </p:nvPr>
        </p:nvSpPr>
        <p:spPr>
          <a:xfrm>
            <a:off x="381001" y="4665465"/>
            <a:ext cx="3035808" cy="433965"/>
          </a:xfrm>
          <a:solidFill>
            <a:schemeClr val="bg1"/>
          </a:solidFill>
          <a:effectLst>
            <a:outerShdw dist="12700" dir="16200000" rotWithShape="0">
              <a:schemeClr val="tx1"/>
            </a:outerShdw>
          </a:effectLst>
        </p:spPr>
        <p:txBody>
          <a:bodyPr tIns="182880" anchor="ctr">
            <a:spAutoFit/>
          </a:bodyPr>
          <a:lstStyle>
            <a:lvl1pPr algn="l">
              <a:defRPr sz="1800" b="1">
                <a:solidFill>
                  <a:schemeClr val="tx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Name</a:t>
            </a:r>
          </a:p>
        </p:txBody>
      </p:sp>
      <p:sp>
        <p:nvSpPr>
          <p:cNvPr id="36" name="Text Placeholder 11">
            <a:extLst>
              <a:ext uri="{FF2B5EF4-FFF2-40B4-BE49-F238E27FC236}">
                <a16:creationId xmlns:a16="http://schemas.microsoft.com/office/drawing/2014/main" id="{3E1FB064-FFC9-6B1D-F98A-BFC44F99A9CE}"/>
              </a:ext>
            </a:extLst>
          </p:cNvPr>
          <p:cNvSpPr>
            <a:spLocks noGrp="1"/>
          </p:cNvSpPr>
          <p:nvPr>
            <p:ph type="body" sz="quarter" idx="20" hasCustomPrompt="1"/>
          </p:nvPr>
        </p:nvSpPr>
        <p:spPr>
          <a:xfrm>
            <a:off x="381001" y="5194999"/>
            <a:ext cx="3035808" cy="193899"/>
          </a:xfrm>
        </p:spPr>
        <p:txBody>
          <a:bodyPr anchor="ctr">
            <a:spAutoFit/>
          </a:bodyPr>
          <a:lstStyle>
            <a:lvl1pPr algn="l">
              <a:defRPr sz="1400" b="0">
                <a:latin typeface="Arial" panose="020B0604020202020204" pitchFamily="34" charset="0"/>
                <a:cs typeface="Arial" panose="020B0604020202020204" pitchFamily="34" charset="0"/>
                <a:sym typeface="Arial" panose="020B0604020202020204" pitchFamily="34" charset="0"/>
              </a:defRPr>
            </a:lvl1pPr>
          </a:lstStyle>
          <a:p>
            <a:pPr lvl="0"/>
            <a:r>
              <a:rPr lang="en-US"/>
              <a:t>Title/Position</a:t>
            </a:r>
          </a:p>
        </p:txBody>
      </p:sp>
      <p:sp>
        <p:nvSpPr>
          <p:cNvPr id="37" name="Text Placeholder 5">
            <a:extLst>
              <a:ext uri="{FF2B5EF4-FFF2-40B4-BE49-F238E27FC236}">
                <a16:creationId xmlns:a16="http://schemas.microsoft.com/office/drawing/2014/main" id="{511CBD38-2A3C-7FE6-8FCF-AA201622C1DB}"/>
              </a:ext>
            </a:extLst>
          </p:cNvPr>
          <p:cNvSpPr>
            <a:spLocks noGrp="1"/>
          </p:cNvSpPr>
          <p:nvPr>
            <p:ph type="body" sz="quarter" idx="24" hasCustomPrompt="1"/>
          </p:nvPr>
        </p:nvSpPr>
        <p:spPr>
          <a:xfrm>
            <a:off x="381001" y="5482923"/>
            <a:ext cx="3035808" cy="193899"/>
          </a:xfrm>
        </p:spPr>
        <p:txBody>
          <a:bodyPr>
            <a:spAutoFit/>
          </a:bodyPr>
          <a:lstStyle>
            <a:lvl1pPr algn="l">
              <a:defRPr sz="1400">
                <a:latin typeface="Arial" panose="020B0604020202020204" pitchFamily="34" charset="0"/>
                <a:cs typeface="Arial" panose="020B0604020202020204" pitchFamily="34" charset="0"/>
                <a:sym typeface="Arial" panose="020B0604020202020204" pitchFamily="34" charset="0"/>
              </a:defRPr>
            </a:lvl1pPr>
          </a:lstStyle>
          <a:p>
            <a:pPr lvl="0"/>
            <a:r>
              <a:rPr lang="en-US"/>
              <a:t>Email</a:t>
            </a:r>
          </a:p>
        </p:txBody>
      </p:sp>
      <p:sp>
        <p:nvSpPr>
          <p:cNvPr id="39" name="Text Placeholder 11">
            <a:extLst>
              <a:ext uri="{FF2B5EF4-FFF2-40B4-BE49-F238E27FC236}">
                <a16:creationId xmlns:a16="http://schemas.microsoft.com/office/drawing/2014/main" id="{FF76FA9E-54B2-2427-03F1-053E731283BF}"/>
              </a:ext>
            </a:extLst>
          </p:cNvPr>
          <p:cNvSpPr>
            <a:spLocks noGrp="1"/>
          </p:cNvSpPr>
          <p:nvPr>
            <p:ph type="body" sz="quarter" idx="25" hasCustomPrompt="1"/>
          </p:nvPr>
        </p:nvSpPr>
        <p:spPr>
          <a:xfrm>
            <a:off x="3973341" y="4665465"/>
            <a:ext cx="3035808" cy="433965"/>
          </a:xfrm>
          <a:solidFill>
            <a:schemeClr val="bg1"/>
          </a:solidFill>
          <a:effectLst>
            <a:outerShdw dist="12700" dir="16200000" rotWithShape="0">
              <a:schemeClr val="tx1"/>
            </a:outerShdw>
          </a:effectLst>
        </p:spPr>
        <p:txBody>
          <a:bodyPr tIns="182880" anchor="ctr">
            <a:spAutoFit/>
          </a:bodyPr>
          <a:lstStyle>
            <a:lvl1pPr algn="l">
              <a:defRPr sz="1800" b="1">
                <a:solidFill>
                  <a:schemeClr val="tx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Name</a:t>
            </a:r>
          </a:p>
        </p:txBody>
      </p:sp>
      <p:sp>
        <p:nvSpPr>
          <p:cNvPr id="40" name="Text Placeholder 11">
            <a:extLst>
              <a:ext uri="{FF2B5EF4-FFF2-40B4-BE49-F238E27FC236}">
                <a16:creationId xmlns:a16="http://schemas.microsoft.com/office/drawing/2014/main" id="{25309133-5BB2-1386-4B99-9AA8AA274F3A}"/>
              </a:ext>
            </a:extLst>
          </p:cNvPr>
          <p:cNvSpPr>
            <a:spLocks noGrp="1"/>
          </p:cNvSpPr>
          <p:nvPr>
            <p:ph type="body" sz="quarter" idx="26" hasCustomPrompt="1"/>
          </p:nvPr>
        </p:nvSpPr>
        <p:spPr>
          <a:xfrm>
            <a:off x="3973341" y="5194999"/>
            <a:ext cx="3035808" cy="193899"/>
          </a:xfrm>
        </p:spPr>
        <p:txBody>
          <a:bodyPr anchor="ctr">
            <a:spAutoFit/>
          </a:bodyPr>
          <a:lstStyle>
            <a:lvl1pPr algn="l">
              <a:defRPr sz="1400" b="0">
                <a:latin typeface="Arial" panose="020B0604020202020204" pitchFamily="34" charset="0"/>
                <a:cs typeface="Arial" panose="020B0604020202020204" pitchFamily="34" charset="0"/>
                <a:sym typeface="Arial" panose="020B0604020202020204" pitchFamily="34" charset="0"/>
              </a:defRPr>
            </a:lvl1pPr>
          </a:lstStyle>
          <a:p>
            <a:pPr lvl="0"/>
            <a:r>
              <a:rPr lang="en-US"/>
              <a:t>Title/Position</a:t>
            </a:r>
          </a:p>
        </p:txBody>
      </p:sp>
      <p:sp>
        <p:nvSpPr>
          <p:cNvPr id="41" name="Text Placeholder 5">
            <a:extLst>
              <a:ext uri="{FF2B5EF4-FFF2-40B4-BE49-F238E27FC236}">
                <a16:creationId xmlns:a16="http://schemas.microsoft.com/office/drawing/2014/main" id="{8DAA41A0-24EE-6F12-99B6-843268A1A587}"/>
              </a:ext>
            </a:extLst>
          </p:cNvPr>
          <p:cNvSpPr>
            <a:spLocks noGrp="1"/>
          </p:cNvSpPr>
          <p:nvPr>
            <p:ph type="body" sz="quarter" idx="27" hasCustomPrompt="1"/>
          </p:nvPr>
        </p:nvSpPr>
        <p:spPr>
          <a:xfrm>
            <a:off x="3973341" y="5482923"/>
            <a:ext cx="3035808" cy="193899"/>
          </a:xfrm>
        </p:spPr>
        <p:txBody>
          <a:bodyPr>
            <a:spAutoFit/>
          </a:bodyPr>
          <a:lstStyle>
            <a:lvl1pPr algn="l">
              <a:defRPr sz="1400">
                <a:latin typeface="Arial" panose="020B0604020202020204" pitchFamily="34" charset="0"/>
                <a:cs typeface="Arial" panose="020B0604020202020204" pitchFamily="34" charset="0"/>
                <a:sym typeface="Arial" panose="020B0604020202020204" pitchFamily="34" charset="0"/>
              </a:defRPr>
            </a:lvl1pPr>
          </a:lstStyle>
          <a:p>
            <a:pPr lvl="0"/>
            <a:r>
              <a:rPr lang="en-US"/>
              <a:t>Email</a:t>
            </a:r>
          </a:p>
        </p:txBody>
      </p:sp>
      <p:sp>
        <p:nvSpPr>
          <p:cNvPr id="42" name="Text Placeholder 5">
            <a:extLst>
              <a:ext uri="{FF2B5EF4-FFF2-40B4-BE49-F238E27FC236}">
                <a16:creationId xmlns:a16="http://schemas.microsoft.com/office/drawing/2014/main" id="{54D3CF28-0681-9CC0-13B9-BD0B0DD10A19}"/>
              </a:ext>
            </a:extLst>
          </p:cNvPr>
          <p:cNvSpPr>
            <a:spLocks noGrp="1"/>
          </p:cNvSpPr>
          <p:nvPr>
            <p:ph type="body" sz="quarter" idx="28" hasCustomPrompt="1"/>
          </p:nvPr>
        </p:nvSpPr>
        <p:spPr>
          <a:xfrm>
            <a:off x="381001" y="2325417"/>
            <a:ext cx="6628148" cy="1107996"/>
          </a:xfrm>
        </p:spPr>
        <p:txBody>
          <a:bodyPr wrap="square">
            <a:spAutoFit/>
          </a:bodyPr>
          <a:lstStyle>
            <a:lvl1pPr algn="l">
              <a:defRPr sz="8000">
                <a:solidFill>
                  <a:schemeClr val="bg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Thank you!</a:t>
            </a:r>
          </a:p>
        </p:txBody>
      </p:sp>
      <p:pic>
        <p:nvPicPr>
          <p:cNvPr id="6" name="Picture 5">
            <a:extLst>
              <a:ext uri="{FF2B5EF4-FFF2-40B4-BE49-F238E27FC236}">
                <a16:creationId xmlns:a16="http://schemas.microsoft.com/office/drawing/2014/main" id="{E434751B-F805-D53B-6772-A6DE491F4334}"/>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p:blipFill>
        <p:spPr>
          <a:xfrm>
            <a:off x="2097406" y="773935"/>
            <a:ext cx="2433954" cy="334407"/>
          </a:xfrm>
          <a:prstGeom prst="rect">
            <a:avLst/>
          </a:prstGeom>
        </p:spPr>
      </p:pic>
    </p:spTree>
    <p:extLst>
      <p:ext uri="{BB962C8B-B14F-4D97-AF65-F5344CB8AC3E}">
        <p14:creationId xmlns:p14="http://schemas.microsoft.com/office/powerpoint/2010/main" val="90970313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hank You 2">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A732596E-101B-4862-BE37-4088A8188F9F}"/>
              </a:ext>
            </a:extLst>
          </p:cNvPr>
          <p:cNvGraphicFramePr>
            <a:graphicFrameLocks noChangeAspect="1"/>
          </p:cNvGraphicFramePr>
          <p:nvPr userDrawn="1">
            <p:custDataLst>
              <p:tags r:id="rId1"/>
            </p:custDataLst>
            <p:extLst>
              <p:ext uri="{D42A27DB-BD31-4B8C-83A1-F6EECF244321}">
                <p14:modId xmlns:p14="http://schemas.microsoft.com/office/powerpoint/2010/main" val="324542164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3" name="think-cell data - do not delete" hidden="1">
                        <a:extLst>
                          <a:ext uri="{FF2B5EF4-FFF2-40B4-BE49-F238E27FC236}">
                            <a16:creationId xmlns:a16="http://schemas.microsoft.com/office/drawing/2014/main" id="{A732596E-101B-4862-BE37-4088A8188F9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Rectangle 1">
            <a:extLst>
              <a:ext uri="{FF2B5EF4-FFF2-40B4-BE49-F238E27FC236}">
                <a16:creationId xmlns:a16="http://schemas.microsoft.com/office/drawing/2014/main" id="{3D1D1E7D-5D68-B52D-B4FB-5EACF28241DE}"/>
              </a:ext>
            </a:extLst>
          </p:cNvPr>
          <p:cNvSpPr/>
          <p:nvPr userDrawn="1"/>
        </p:nvSpPr>
        <p:spPr>
          <a:xfrm>
            <a:off x="0" y="3924300"/>
            <a:ext cx="12192000" cy="29337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sym typeface="Arial" panose="020B0604020202020204" pitchFamily="34" charset="0"/>
            </a:endParaRPr>
          </a:p>
        </p:txBody>
      </p:sp>
      <p:pic>
        <p:nvPicPr>
          <p:cNvPr id="16" name="Graphic 15">
            <a:extLst>
              <a:ext uri="{FF2B5EF4-FFF2-40B4-BE49-F238E27FC236}">
                <a16:creationId xmlns:a16="http://schemas.microsoft.com/office/drawing/2014/main" id="{584EFB45-1E18-D31C-A010-2F3B2E08BBA8}"/>
              </a:ext>
            </a:extLst>
          </p:cNvPr>
          <p:cNvPicPr>
            <a:picLocks noChangeAspect="1"/>
          </p:cNvPicPr>
          <p:nvPr userDrawn="1"/>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20969" y="219074"/>
            <a:ext cx="1734551" cy="691449"/>
          </a:xfrm>
          <a:prstGeom prst="rect">
            <a:avLst/>
          </a:prstGeom>
        </p:spPr>
      </p:pic>
      <p:sp>
        <p:nvSpPr>
          <p:cNvPr id="19" name="Text Placeholder 11">
            <a:extLst>
              <a:ext uri="{FF2B5EF4-FFF2-40B4-BE49-F238E27FC236}">
                <a16:creationId xmlns:a16="http://schemas.microsoft.com/office/drawing/2014/main" id="{4EE638E4-7026-A18C-AF7C-B962699B254E}"/>
              </a:ext>
            </a:extLst>
          </p:cNvPr>
          <p:cNvSpPr>
            <a:spLocks noGrp="1"/>
          </p:cNvSpPr>
          <p:nvPr userDrawn="1">
            <p:ph type="body" sz="quarter" idx="12" hasCustomPrompt="1"/>
          </p:nvPr>
        </p:nvSpPr>
        <p:spPr>
          <a:xfrm>
            <a:off x="396241" y="4981448"/>
            <a:ext cx="3035808" cy="836126"/>
          </a:xfrm>
          <a:solidFill>
            <a:schemeClr val="tx1"/>
          </a:solidFill>
          <a:effectLst>
            <a:outerShdw dist="12700" dir="10800000" algn="r" rotWithShape="0">
              <a:schemeClr val="bg1"/>
            </a:outerShdw>
          </a:effectLst>
        </p:spPr>
        <p:txBody>
          <a:bodyPr lIns="182880" tIns="0" anchor="ctr">
            <a:noAutofit/>
          </a:bodyPr>
          <a:lstStyle>
            <a:lvl1pPr algn="l">
              <a:lnSpc>
                <a:spcPct val="100000"/>
              </a:lnSpc>
              <a:defRPr sz="1800" b="1">
                <a:solidFill>
                  <a:schemeClr val="bg1"/>
                </a:solidFill>
                <a:latin typeface="Arial" panose="020B0604020202020204" pitchFamily="34" charset="0"/>
                <a:cs typeface="Arial" panose="020B0604020202020204" pitchFamily="34" charset="0"/>
                <a:sym typeface="Arial" panose="020B0604020202020204" pitchFamily="34" charset="0"/>
              </a:defRPr>
            </a:lvl1pPr>
            <a:lvl2pPr>
              <a:lnSpc>
                <a:spcPct val="100000"/>
              </a:lnSpc>
              <a:defRPr sz="1400">
                <a:solidFill>
                  <a:schemeClr val="bg1"/>
                </a:solidFill>
                <a:latin typeface="Arial" panose="020B0604020202020204" pitchFamily="34" charset="0"/>
                <a:cs typeface="Arial" panose="020B0604020202020204" pitchFamily="34" charset="0"/>
                <a:sym typeface="Arial" panose="020B0604020202020204" pitchFamily="34" charset="0"/>
              </a:defRPr>
            </a:lvl2pPr>
          </a:lstStyle>
          <a:p>
            <a:pPr lvl="0"/>
            <a:r>
              <a:rPr lang="en-US"/>
              <a:t>Name</a:t>
            </a:r>
          </a:p>
          <a:p>
            <a:pPr lvl="1"/>
            <a:r>
              <a:rPr lang="en-US"/>
              <a:t>Title/Position</a:t>
            </a:r>
          </a:p>
          <a:p>
            <a:pPr lvl="1"/>
            <a:r>
              <a:rPr lang="en-US"/>
              <a:t>Email</a:t>
            </a:r>
          </a:p>
        </p:txBody>
      </p:sp>
      <p:sp>
        <p:nvSpPr>
          <p:cNvPr id="36" name="Text Placeholder 11">
            <a:extLst>
              <a:ext uri="{FF2B5EF4-FFF2-40B4-BE49-F238E27FC236}">
                <a16:creationId xmlns:a16="http://schemas.microsoft.com/office/drawing/2014/main" id="{08E25C78-83BB-3017-6D91-CE7212948DCF}"/>
              </a:ext>
            </a:extLst>
          </p:cNvPr>
          <p:cNvSpPr>
            <a:spLocks noGrp="1"/>
          </p:cNvSpPr>
          <p:nvPr>
            <p:ph type="body" sz="quarter" idx="29" hasCustomPrompt="1"/>
          </p:nvPr>
        </p:nvSpPr>
        <p:spPr>
          <a:xfrm>
            <a:off x="3975101" y="4981448"/>
            <a:ext cx="3035808" cy="836126"/>
          </a:xfrm>
          <a:solidFill>
            <a:schemeClr val="tx1"/>
          </a:solidFill>
          <a:effectLst>
            <a:outerShdw dist="12700" dir="10800000" algn="r" rotWithShape="0">
              <a:schemeClr val="bg1"/>
            </a:outerShdw>
          </a:effectLst>
        </p:spPr>
        <p:txBody>
          <a:bodyPr lIns="182880" tIns="0" anchor="ctr">
            <a:noAutofit/>
          </a:bodyPr>
          <a:lstStyle>
            <a:lvl1pPr algn="l">
              <a:lnSpc>
                <a:spcPct val="100000"/>
              </a:lnSpc>
              <a:defRPr sz="1800" b="1">
                <a:solidFill>
                  <a:schemeClr val="bg1"/>
                </a:solidFill>
                <a:latin typeface="Arial" panose="020B0604020202020204" pitchFamily="34" charset="0"/>
                <a:cs typeface="Arial" panose="020B0604020202020204" pitchFamily="34" charset="0"/>
                <a:sym typeface="Arial" panose="020B0604020202020204" pitchFamily="34" charset="0"/>
              </a:defRPr>
            </a:lvl1pPr>
            <a:lvl2pPr>
              <a:lnSpc>
                <a:spcPct val="100000"/>
              </a:lnSpc>
              <a:defRPr sz="1400">
                <a:solidFill>
                  <a:schemeClr val="bg1"/>
                </a:solidFill>
                <a:latin typeface="Arial" panose="020B0604020202020204" pitchFamily="34" charset="0"/>
                <a:cs typeface="Arial" panose="020B0604020202020204" pitchFamily="34" charset="0"/>
                <a:sym typeface="Arial" panose="020B0604020202020204" pitchFamily="34" charset="0"/>
              </a:defRPr>
            </a:lvl2pPr>
          </a:lstStyle>
          <a:p>
            <a:pPr lvl="0"/>
            <a:r>
              <a:rPr lang="en-US"/>
              <a:t>Name</a:t>
            </a:r>
          </a:p>
          <a:p>
            <a:pPr lvl="1"/>
            <a:r>
              <a:rPr lang="en-US"/>
              <a:t>Title/Position</a:t>
            </a:r>
          </a:p>
          <a:p>
            <a:pPr lvl="1"/>
            <a:r>
              <a:rPr lang="en-US"/>
              <a:t>Email</a:t>
            </a:r>
          </a:p>
        </p:txBody>
      </p:sp>
      <p:grpSp>
        <p:nvGrpSpPr>
          <p:cNvPr id="8" name="Group 7">
            <a:extLst>
              <a:ext uri="{FF2B5EF4-FFF2-40B4-BE49-F238E27FC236}">
                <a16:creationId xmlns:a16="http://schemas.microsoft.com/office/drawing/2014/main" id="{1EA75182-A22F-8EBB-E070-852A02EED45C}"/>
              </a:ext>
            </a:extLst>
          </p:cNvPr>
          <p:cNvGrpSpPr/>
          <p:nvPr userDrawn="1"/>
        </p:nvGrpSpPr>
        <p:grpSpPr>
          <a:xfrm>
            <a:off x="8098970" y="5194753"/>
            <a:ext cx="4095116" cy="1663247"/>
            <a:chOff x="8098970" y="2462043"/>
            <a:chExt cx="4095116" cy="1663247"/>
          </a:xfrm>
        </p:grpSpPr>
        <p:sp>
          <p:nvSpPr>
            <p:cNvPr id="9" name="Freeform: Shape 8">
              <a:extLst>
                <a:ext uri="{FF2B5EF4-FFF2-40B4-BE49-F238E27FC236}">
                  <a16:creationId xmlns:a16="http://schemas.microsoft.com/office/drawing/2014/main" id="{60DE11EE-EFD9-EDDD-0395-8145B834914A}"/>
                </a:ext>
              </a:extLst>
            </p:cNvPr>
            <p:cNvSpPr/>
            <p:nvPr/>
          </p:nvSpPr>
          <p:spPr>
            <a:xfrm>
              <a:off x="8684036" y="2462043"/>
              <a:ext cx="3510050" cy="1663247"/>
            </a:xfrm>
            <a:custGeom>
              <a:avLst/>
              <a:gdLst>
                <a:gd name="connsiteX0" fmla="*/ 319089 w 3510050"/>
                <a:gd name="connsiteY0" fmla="*/ 1663248 h 1663247"/>
                <a:gd name="connsiteX1" fmla="*/ 0 w 3510050"/>
                <a:gd name="connsiteY1" fmla="*/ 1663248 h 1663247"/>
                <a:gd name="connsiteX2" fmla="*/ 265908 w 3510050"/>
                <a:gd name="connsiteY2" fmla="*/ 0 h 1663247"/>
                <a:gd name="connsiteX3" fmla="*/ 584997 w 3510050"/>
                <a:gd name="connsiteY3" fmla="*/ 0 h 1663247"/>
                <a:gd name="connsiteX4" fmla="*/ 319089 w 3510050"/>
                <a:gd name="connsiteY4" fmla="*/ 1663248 h 1663247"/>
                <a:gd name="connsiteX5" fmla="*/ 850904 w 3510050"/>
                <a:gd name="connsiteY5" fmla="*/ 1663248 h 1663247"/>
                <a:gd name="connsiteX6" fmla="*/ 1169994 w 3510050"/>
                <a:gd name="connsiteY6" fmla="*/ 1663248 h 1663247"/>
                <a:gd name="connsiteX7" fmla="*/ 904086 w 3510050"/>
                <a:gd name="connsiteY7" fmla="*/ 0 h 1663247"/>
                <a:gd name="connsiteX8" fmla="*/ 584997 w 3510050"/>
                <a:gd name="connsiteY8" fmla="*/ 0 h 1663247"/>
                <a:gd name="connsiteX9" fmla="*/ 850904 w 3510050"/>
                <a:gd name="connsiteY9" fmla="*/ 1663248 h 1663247"/>
                <a:gd name="connsiteX10" fmla="*/ 1755060 w 3510050"/>
                <a:gd name="connsiteY10" fmla="*/ 0 h 1663247"/>
                <a:gd name="connsiteX11" fmla="*/ 1435971 w 3510050"/>
                <a:gd name="connsiteY11" fmla="*/ 0 h 1663247"/>
                <a:gd name="connsiteX12" fmla="*/ 1170063 w 3510050"/>
                <a:gd name="connsiteY12" fmla="*/ 1663248 h 1663247"/>
                <a:gd name="connsiteX13" fmla="*/ 1489153 w 3510050"/>
                <a:gd name="connsiteY13" fmla="*/ 1663248 h 1663247"/>
                <a:gd name="connsiteX14" fmla="*/ 1755060 w 3510050"/>
                <a:gd name="connsiteY14" fmla="*/ 0 h 1663247"/>
                <a:gd name="connsiteX15" fmla="*/ 2020968 w 3510050"/>
                <a:gd name="connsiteY15" fmla="*/ 1663248 h 1663247"/>
                <a:gd name="connsiteX16" fmla="*/ 2340057 w 3510050"/>
                <a:gd name="connsiteY16" fmla="*/ 1663248 h 1663247"/>
                <a:gd name="connsiteX17" fmla="*/ 2074149 w 3510050"/>
                <a:gd name="connsiteY17" fmla="*/ 0 h 1663247"/>
                <a:gd name="connsiteX18" fmla="*/ 1755060 w 3510050"/>
                <a:gd name="connsiteY18" fmla="*/ 0 h 1663247"/>
                <a:gd name="connsiteX19" fmla="*/ 2020968 w 3510050"/>
                <a:gd name="connsiteY19" fmla="*/ 1663248 h 1663247"/>
                <a:gd name="connsiteX20" fmla="*/ 2925054 w 3510050"/>
                <a:gd name="connsiteY20" fmla="*/ 0 h 1663247"/>
                <a:gd name="connsiteX21" fmla="*/ 2605965 w 3510050"/>
                <a:gd name="connsiteY21" fmla="*/ 0 h 1663247"/>
                <a:gd name="connsiteX22" fmla="*/ 2340057 w 3510050"/>
                <a:gd name="connsiteY22" fmla="*/ 1663248 h 1663247"/>
                <a:gd name="connsiteX23" fmla="*/ 2659146 w 3510050"/>
                <a:gd name="connsiteY23" fmla="*/ 1663248 h 1663247"/>
                <a:gd name="connsiteX24" fmla="*/ 2925054 w 3510050"/>
                <a:gd name="connsiteY24" fmla="*/ 0 h 1663247"/>
                <a:gd name="connsiteX25" fmla="*/ 3190962 w 3510050"/>
                <a:gd name="connsiteY25" fmla="*/ 1663248 h 1663247"/>
                <a:gd name="connsiteX26" fmla="*/ 3510051 w 3510050"/>
                <a:gd name="connsiteY26" fmla="*/ 1663248 h 1663247"/>
                <a:gd name="connsiteX27" fmla="*/ 3244213 w 3510050"/>
                <a:gd name="connsiteY27" fmla="*/ 0 h 1663247"/>
                <a:gd name="connsiteX28" fmla="*/ 2925124 w 3510050"/>
                <a:gd name="connsiteY28" fmla="*/ 0 h 1663247"/>
                <a:gd name="connsiteX29" fmla="*/ 3191031 w 3510050"/>
                <a:gd name="connsiteY29" fmla="*/ 1663248 h 1663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510050" h="1663247">
                  <a:moveTo>
                    <a:pt x="319089" y="1663248"/>
                  </a:moveTo>
                  <a:lnTo>
                    <a:pt x="0" y="1663248"/>
                  </a:lnTo>
                  <a:cubicBezTo>
                    <a:pt x="0" y="1663248"/>
                    <a:pt x="265908" y="0"/>
                    <a:pt x="265908" y="0"/>
                  </a:cubicBezTo>
                  <a:lnTo>
                    <a:pt x="584997" y="0"/>
                  </a:lnTo>
                  <a:cubicBezTo>
                    <a:pt x="584997" y="0"/>
                    <a:pt x="319089" y="1663248"/>
                    <a:pt x="319089" y="1663248"/>
                  </a:cubicBezTo>
                  <a:close/>
                  <a:moveTo>
                    <a:pt x="850904" y="1663248"/>
                  </a:moveTo>
                  <a:lnTo>
                    <a:pt x="1169994" y="1663248"/>
                  </a:lnTo>
                  <a:cubicBezTo>
                    <a:pt x="1169994" y="1663248"/>
                    <a:pt x="904086" y="0"/>
                    <a:pt x="904086" y="0"/>
                  </a:cubicBezTo>
                  <a:lnTo>
                    <a:pt x="584997" y="0"/>
                  </a:lnTo>
                  <a:cubicBezTo>
                    <a:pt x="584997" y="0"/>
                    <a:pt x="850904" y="1663248"/>
                    <a:pt x="850904" y="1663248"/>
                  </a:cubicBezTo>
                  <a:close/>
                  <a:moveTo>
                    <a:pt x="1755060" y="0"/>
                  </a:moveTo>
                  <a:lnTo>
                    <a:pt x="1435971" y="0"/>
                  </a:lnTo>
                  <a:cubicBezTo>
                    <a:pt x="1435971" y="0"/>
                    <a:pt x="1170063" y="1663248"/>
                    <a:pt x="1170063" y="1663248"/>
                  </a:cubicBezTo>
                  <a:lnTo>
                    <a:pt x="1489153" y="1663248"/>
                  </a:lnTo>
                  <a:cubicBezTo>
                    <a:pt x="1489153" y="1663248"/>
                    <a:pt x="1755060" y="0"/>
                    <a:pt x="1755060" y="0"/>
                  </a:cubicBezTo>
                  <a:close/>
                  <a:moveTo>
                    <a:pt x="2020968" y="1663248"/>
                  </a:moveTo>
                  <a:lnTo>
                    <a:pt x="2340057" y="1663248"/>
                  </a:lnTo>
                  <a:cubicBezTo>
                    <a:pt x="2340057" y="1663248"/>
                    <a:pt x="2074149" y="0"/>
                    <a:pt x="2074149" y="0"/>
                  </a:cubicBezTo>
                  <a:lnTo>
                    <a:pt x="1755060" y="0"/>
                  </a:lnTo>
                  <a:cubicBezTo>
                    <a:pt x="1755060" y="0"/>
                    <a:pt x="2020968" y="1663248"/>
                    <a:pt x="2020968" y="1663248"/>
                  </a:cubicBezTo>
                  <a:close/>
                  <a:moveTo>
                    <a:pt x="2925054" y="0"/>
                  </a:moveTo>
                  <a:lnTo>
                    <a:pt x="2605965" y="0"/>
                  </a:lnTo>
                  <a:cubicBezTo>
                    <a:pt x="2605965" y="0"/>
                    <a:pt x="2340057" y="1663248"/>
                    <a:pt x="2340057" y="1663248"/>
                  </a:cubicBezTo>
                  <a:lnTo>
                    <a:pt x="2659146" y="1663248"/>
                  </a:lnTo>
                  <a:cubicBezTo>
                    <a:pt x="2659146" y="1663248"/>
                    <a:pt x="2925054" y="0"/>
                    <a:pt x="2925054" y="0"/>
                  </a:cubicBezTo>
                  <a:close/>
                  <a:moveTo>
                    <a:pt x="3190962" y="1663248"/>
                  </a:moveTo>
                  <a:lnTo>
                    <a:pt x="3510051" y="1663248"/>
                  </a:lnTo>
                  <a:cubicBezTo>
                    <a:pt x="3510051" y="1663248"/>
                    <a:pt x="3244213" y="0"/>
                    <a:pt x="3244213" y="0"/>
                  </a:cubicBezTo>
                  <a:lnTo>
                    <a:pt x="2925124" y="0"/>
                  </a:lnTo>
                  <a:cubicBezTo>
                    <a:pt x="2925124" y="0"/>
                    <a:pt x="3191031" y="1663248"/>
                    <a:pt x="3191031" y="1663248"/>
                  </a:cubicBezTo>
                  <a:close/>
                </a:path>
              </a:pathLst>
            </a:custGeom>
            <a:solidFill>
              <a:schemeClr val="accent1"/>
            </a:solidFill>
            <a:ln w="0" cap="flat">
              <a:noFill/>
              <a:prstDash val="solid"/>
              <a:miter/>
            </a:ln>
          </p:spPr>
          <p:txBody>
            <a:bodyPr rtlCol="0" anchor="ctr"/>
            <a:lstStyle/>
            <a:p>
              <a:endParaRPr lang="en-US">
                <a:latin typeface="Arial" panose="020B0604020202020204" pitchFamily="34" charset="0"/>
                <a:cs typeface="Arial" panose="020B0604020202020204" pitchFamily="34" charset="0"/>
                <a:sym typeface="Arial" panose="020B0604020202020204" pitchFamily="34" charset="0"/>
              </a:endParaRPr>
            </a:p>
          </p:txBody>
        </p:sp>
        <p:sp>
          <p:nvSpPr>
            <p:cNvPr id="10" name="Freeform: Shape 9">
              <a:extLst>
                <a:ext uri="{FF2B5EF4-FFF2-40B4-BE49-F238E27FC236}">
                  <a16:creationId xmlns:a16="http://schemas.microsoft.com/office/drawing/2014/main" id="{E9819B05-4C5F-9DE1-785C-22BBC9A2DBAD}"/>
                </a:ext>
              </a:extLst>
            </p:cNvPr>
            <p:cNvSpPr/>
            <p:nvPr/>
          </p:nvSpPr>
          <p:spPr>
            <a:xfrm>
              <a:off x="8098970" y="2462043"/>
              <a:ext cx="584996" cy="1663247"/>
            </a:xfrm>
            <a:custGeom>
              <a:avLst/>
              <a:gdLst>
                <a:gd name="connsiteX0" fmla="*/ 265908 w 584996"/>
                <a:gd name="connsiteY0" fmla="*/ 1663248 h 1663247"/>
                <a:gd name="connsiteX1" fmla="*/ 584997 w 584996"/>
                <a:gd name="connsiteY1" fmla="*/ 1663248 h 1663247"/>
                <a:gd name="connsiteX2" fmla="*/ 319089 w 584996"/>
                <a:gd name="connsiteY2" fmla="*/ 0 h 1663247"/>
                <a:gd name="connsiteX3" fmla="*/ 0 w 584996"/>
                <a:gd name="connsiteY3" fmla="*/ 0 h 1663247"/>
                <a:gd name="connsiteX4" fmla="*/ 265908 w 584996"/>
                <a:gd name="connsiteY4" fmla="*/ 1663248 h 16632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4996" h="1663247">
                  <a:moveTo>
                    <a:pt x="265908" y="1663248"/>
                  </a:moveTo>
                  <a:lnTo>
                    <a:pt x="584997" y="1663248"/>
                  </a:lnTo>
                  <a:lnTo>
                    <a:pt x="319089" y="0"/>
                  </a:lnTo>
                  <a:lnTo>
                    <a:pt x="0" y="0"/>
                  </a:lnTo>
                  <a:lnTo>
                    <a:pt x="265908" y="1663248"/>
                  </a:lnTo>
                  <a:close/>
                </a:path>
              </a:pathLst>
            </a:custGeom>
            <a:gradFill>
              <a:gsLst>
                <a:gs pos="0">
                  <a:srgbClr val="FE5B1B">
                    <a:alpha val="0"/>
                  </a:srgbClr>
                </a:gs>
                <a:gs pos="50000">
                  <a:srgbClr val="FC5B1B">
                    <a:alpha val="49804"/>
                  </a:srgbClr>
                </a:gs>
                <a:gs pos="100000">
                  <a:srgbClr val="FB5B1B"/>
                </a:gs>
              </a:gsLst>
              <a:lin ang="4808779" scaled="1"/>
            </a:gradFill>
            <a:ln w="0" cap="flat">
              <a:noFill/>
              <a:prstDash val="solid"/>
              <a:miter/>
            </a:ln>
          </p:spPr>
          <p:txBody>
            <a:bodyPr rtlCol="0" anchor="ctr"/>
            <a:lstStyle/>
            <a:p>
              <a:endParaRPr lang="en-US">
                <a:latin typeface="Arial" panose="020B0604020202020204" pitchFamily="34" charset="0"/>
                <a:cs typeface="Arial" panose="020B0604020202020204" pitchFamily="34" charset="0"/>
                <a:sym typeface="Arial" panose="020B0604020202020204" pitchFamily="34" charset="0"/>
              </a:endParaRPr>
            </a:p>
          </p:txBody>
        </p:sp>
      </p:grpSp>
      <p:sp>
        <p:nvSpPr>
          <p:cNvPr id="4" name="Text Placeholder 5">
            <a:extLst>
              <a:ext uri="{FF2B5EF4-FFF2-40B4-BE49-F238E27FC236}">
                <a16:creationId xmlns:a16="http://schemas.microsoft.com/office/drawing/2014/main" id="{72AAC78B-4F43-5ADB-AF55-4DDEB17569D4}"/>
              </a:ext>
            </a:extLst>
          </p:cNvPr>
          <p:cNvSpPr>
            <a:spLocks noGrp="1"/>
          </p:cNvSpPr>
          <p:nvPr>
            <p:ph type="body" sz="quarter" idx="28" hasCustomPrompt="1"/>
          </p:nvPr>
        </p:nvSpPr>
        <p:spPr>
          <a:xfrm>
            <a:off x="381001" y="2325417"/>
            <a:ext cx="6628148" cy="1107996"/>
          </a:xfrm>
        </p:spPr>
        <p:txBody>
          <a:bodyPr wrap="square">
            <a:spAutoFit/>
          </a:bodyPr>
          <a:lstStyle>
            <a:lvl1pPr algn="l">
              <a:defRPr sz="8000">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Thank you!</a:t>
            </a:r>
          </a:p>
        </p:txBody>
      </p:sp>
      <p:pic>
        <p:nvPicPr>
          <p:cNvPr id="13" name="Picture 12">
            <a:extLst>
              <a:ext uri="{FF2B5EF4-FFF2-40B4-BE49-F238E27FC236}">
                <a16:creationId xmlns:a16="http://schemas.microsoft.com/office/drawing/2014/main" id="{142051DC-B215-491F-F7CF-56533523E8D0}"/>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p:blipFill>
        <p:spPr>
          <a:xfrm>
            <a:off x="2097403" y="406544"/>
            <a:ext cx="2463020" cy="338400"/>
          </a:xfrm>
          <a:prstGeom prst="rect">
            <a:avLst/>
          </a:prstGeom>
        </p:spPr>
      </p:pic>
    </p:spTree>
    <p:extLst>
      <p:ext uri="{BB962C8B-B14F-4D97-AF65-F5344CB8AC3E}">
        <p14:creationId xmlns:p14="http://schemas.microsoft.com/office/powerpoint/2010/main" val="29314428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2_Divider 01: Dark Version">
    <p:bg>
      <p:bgPr>
        <a:solidFill>
          <a:schemeClr val="bg1"/>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3B6F825F-94D6-F696-F458-BFE9C43687A3}"/>
              </a:ext>
            </a:extLst>
          </p:cNvPr>
          <p:cNvGraphicFramePr>
            <a:graphicFrameLocks noChangeAspect="1"/>
          </p:cNvGraphicFramePr>
          <p:nvPr userDrawn="1">
            <p:custDataLst>
              <p:tags r:id="rId1"/>
            </p:custDataLst>
            <p:extLst>
              <p:ext uri="{D42A27DB-BD31-4B8C-83A1-F6EECF244321}">
                <p14:modId xmlns:p14="http://schemas.microsoft.com/office/powerpoint/2010/main" val="41694710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4" name="think-cell data - do not delete" hidden="1">
                        <a:extLst>
                          <a:ext uri="{FF2B5EF4-FFF2-40B4-BE49-F238E27FC236}">
                            <a16:creationId xmlns:a16="http://schemas.microsoft.com/office/drawing/2014/main" id="{3B6F825F-94D6-F696-F458-BFE9C43687A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9" name="Title 1">
            <a:extLst>
              <a:ext uri="{FF2B5EF4-FFF2-40B4-BE49-F238E27FC236}">
                <a16:creationId xmlns:a16="http://schemas.microsoft.com/office/drawing/2014/main" id="{6D56953C-45F5-D0EF-C71F-1416EA40DD9F}"/>
              </a:ext>
            </a:extLst>
          </p:cNvPr>
          <p:cNvSpPr>
            <a:spLocks noGrp="1"/>
          </p:cNvSpPr>
          <p:nvPr>
            <p:ph type="ctrTitle" hasCustomPrompt="1"/>
          </p:nvPr>
        </p:nvSpPr>
        <p:spPr>
          <a:xfrm>
            <a:off x="381001" y="476250"/>
            <a:ext cx="5943599" cy="1366862"/>
          </a:xfrm>
        </p:spPr>
        <p:txBody>
          <a:bodyPr vert="horz" anchor="b">
            <a:normAutofit/>
          </a:bodyPr>
          <a:lstStyle>
            <a:lvl1pPr algn="l">
              <a:defRPr sz="4800">
                <a:solidFill>
                  <a:schemeClr val="tx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1pPr>
          </a:lstStyle>
          <a:p>
            <a:r>
              <a:rPr lang="en-US"/>
              <a:t>Click here to </a:t>
            </a:r>
            <a:br>
              <a:rPr lang="en-US"/>
            </a:br>
            <a:r>
              <a:rPr lang="en-US"/>
              <a:t>add subtitle</a:t>
            </a:r>
          </a:p>
        </p:txBody>
      </p:sp>
      <p:pic>
        <p:nvPicPr>
          <p:cNvPr id="2" name="Graphic 1">
            <a:extLst>
              <a:ext uri="{FF2B5EF4-FFF2-40B4-BE49-F238E27FC236}">
                <a16:creationId xmlns:a16="http://schemas.microsoft.com/office/drawing/2014/main" id="{E891F9B1-D372-5F85-C139-1D7F91DEAB52}"/>
              </a:ext>
            </a:extLst>
          </p:cNvPr>
          <p:cNvPicPr>
            <a:picLocks noChangeAspect="1"/>
          </p:cNvPicPr>
          <p:nvPr userDrawn="1"/>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74310" y="6287329"/>
            <a:ext cx="1189693" cy="474251"/>
          </a:xfrm>
          <a:prstGeom prst="rect">
            <a:avLst/>
          </a:prstGeom>
        </p:spPr>
      </p:pic>
      <p:sp>
        <p:nvSpPr>
          <p:cNvPr id="5" name="Slide Number Placeholder 5">
            <a:extLst>
              <a:ext uri="{FF2B5EF4-FFF2-40B4-BE49-F238E27FC236}">
                <a16:creationId xmlns:a16="http://schemas.microsoft.com/office/drawing/2014/main" id="{ABF77731-C19E-D547-E682-AAE6DA212970}"/>
              </a:ext>
            </a:extLst>
          </p:cNvPr>
          <p:cNvSpPr>
            <a:spLocks noGrp="1"/>
          </p:cNvSpPr>
          <p:nvPr>
            <p:ph type="sldNum" sz="quarter" idx="4"/>
          </p:nvPr>
        </p:nvSpPr>
        <p:spPr>
          <a:xfrm>
            <a:off x="11475537" y="6422716"/>
            <a:ext cx="330231" cy="203476"/>
          </a:xfrm>
          <a:prstGeom prst="rect">
            <a:avLst/>
          </a:prstGeom>
        </p:spPr>
        <p:txBody>
          <a:bodyPr vert="horz" lIns="0" tIns="0" rIns="0" bIns="0" rtlCol="0" anchor="ctr"/>
          <a:lstStyle>
            <a:lvl1pPr algn="r">
              <a:defRPr sz="1000" b="1">
                <a:solidFill>
                  <a:schemeClr val="tx1"/>
                </a:solidFill>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7" name="Rectangle 6">
            <a:extLst>
              <a:ext uri="{FF2B5EF4-FFF2-40B4-BE49-F238E27FC236}">
                <a16:creationId xmlns:a16="http://schemas.microsoft.com/office/drawing/2014/main" id="{CDE8F4E3-CA68-A7B7-3311-71980DE4D768}"/>
              </a:ext>
            </a:extLst>
          </p:cNvPr>
          <p:cNvSpPr/>
          <p:nvPr userDrawn="1"/>
        </p:nvSpPr>
        <p:spPr>
          <a:xfrm>
            <a:off x="9930685" y="6471952"/>
            <a:ext cx="1428276" cy="123111"/>
          </a:xfrm>
          <a:prstGeom prst="rect">
            <a:avLst/>
          </a:prstGeom>
        </p:spPr>
        <p:txBody>
          <a:bodyPr wrap="none" lIns="0" tIns="0" rIns="0" bIns="0" anchor="ctr">
            <a:spAutoFit/>
          </a:bodyPr>
          <a:lstStyle/>
          <a:p>
            <a:pPr marL="0" marR="0" lvl="0" indent="0" algn="r" defTabSz="457189" rtl="0" eaLnBrk="1" fontAlgn="auto" latinLnBrk="0" hangingPunct="1">
              <a:lnSpc>
                <a:spcPct val="100000"/>
              </a:lnSpc>
              <a:spcBef>
                <a:spcPts val="0"/>
              </a:spcBef>
              <a:spcAft>
                <a:spcPts val="0"/>
              </a:spcAft>
              <a:buClrTx/>
              <a:buSzTx/>
              <a:buFontTx/>
              <a:buNone/>
              <a:tabLst/>
              <a:defRPr/>
            </a:pPr>
            <a:r>
              <a:rPr lang="en-US" sz="800">
                <a:solidFill>
                  <a:schemeClr val="tx1"/>
                </a:solidFill>
                <a:latin typeface="Arial" panose="020B0604020202020204" pitchFamily="34" charset="0"/>
                <a:cs typeface="Arial" panose="020B0604020202020204" pitchFamily="34" charset="0"/>
                <a:sym typeface="Arial" panose="020B0604020202020204" pitchFamily="34" charset="0"/>
              </a:rPr>
              <a:t>Confidential. Property of Vertiv.</a:t>
            </a:r>
          </a:p>
        </p:txBody>
      </p:sp>
      <p:pic>
        <p:nvPicPr>
          <p:cNvPr id="3" name="Picture 2">
            <a:extLst>
              <a:ext uri="{FF2B5EF4-FFF2-40B4-BE49-F238E27FC236}">
                <a16:creationId xmlns:a16="http://schemas.microsoft.com/office/drawing/2014/main" id="{A3D4F914-5F05-C611-7E99-F3F9BFAC259A}"/>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p:blipFill>
        <p:spPr>
          <a:xfrm>
            <a:off x="1669142" y="6408004"/>
            <a:ext cx="1713313" cy="235396"/>
          </a:xfrm>
          <a:prstGeom prst="rect">
            <a:avLst/>
          </a:prstGeom>
        </p:spPr>
      </p:pic>
    </p:spTree>
    <p:extLst>
      <p:ext uri="{BB962C8B-B14F-4D97-AF65-F5344CB8AC3E}">
        <p14:creationId xmlns:p14="http://schemas.microsoft.com/office/powerpoint/2010/main" val="190794574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Agenda 01">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0B3ED4A1-3060-FBDA-EE1A-21AF5A421F98}"/>
              </a:ext>
            </a:extLst>
          </p:cNvPr>
          <p:cNvGraphicFramePr>
            <a:graphicFrameLocks noChangeAspect="1"/>
          </p:cNvGraphicFramePr>
          <p:nvPr userDrawn="1">
            <p:custDataLst>
              <p:tags r:id="rId1"/>
            </p:custDataLst>
            <p:extLst>
              <p:ext uri="{D42A27DB-BD31-4B8C-83A1-F6EECF244321}">
                <p14:modId xmlns:p14="http://schemas.microsoft.com/office/powerpoint/2010/main" val="36876992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6" name="think-cell data - do not delete" hidden="1">
                        <a:extLst>
                          <a:ext uri="{FF2B5EF4-FFF2-40B4-BE49-F238E27FC236}">
                            <a16:creationId xmlns:a16="http://schemas.microsoft.com/office/drawing/2014/main" id="{0B3ED4A1-3060-FBDA-EE1A-21AF5A421F9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9373581-6CF9-18A0-D456-C7DCD4247CA3}"/>
              </a:ext>
            </a:extLst>
          </p:cNvPr>
          <p:cNvSpPr>
            <a:spLocks noGrp="1"/>
          </p:cNvSpPr>
          <p:nvPr>
            <p:ph type="title"/>
          </p:nvPr>
        </p:nvSpPr>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endParaRPr lang="en-PH"/>
          </a:p>
        </p:txBody>
      </p:sp>
      <p:sp>
        <p:nvSpPr>
          <p:cNvPr id="3" name="Slide Number Placeholder 2">
            <a:extLst>
              <a:ext uri="{FF2B5EF4-FFF2-40B4-BE49-F238E27FC236}">
                <a16:creationId xmlns:a16="http://schemas.microsoft.com/office/drawing/2014/main" id="{E4A64BFF-A634-62CD-D63E-0F3023794C0E}"/>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7" name="Text Placeholder 6">
            <a:extLst>
              <a:ext uri="{FF2B5EF4-FFF2-40B4-BE49-F238E27FC236}">
                <a16:creationId xmlns:a16="http://schemas.microsoft.com/office/drawing/2014/main" id="{3ADE203F-98CC-F999-D81B-71B50BB571B5}"/>
              </a:ext>
            </a:extLst>
          </p:cNvPr>
          <p:cNvSpPr>
            <a:spLocks noGrp="1"/>
          </p:cNvSpPr>
          <p:nvPr>
            <p:ph type="body" sz="quarter" idx="11" hasCustomPrompt="1"/>
          </p:nvPr>
        </p:nvSpPr>
        <p:spPr>
          <a:xfrm>
            <a:off x="443620" y="1043940"/>
            <a:ext cx="11367380" cy="659228"/>
          </a:xfrm>
          <a:solidFill>
            <a:schemeClr val="bg1">
              <a:lumMod val="95000"/>
            </a:schemeClr>
          </a:solidFill>
          <a:ln>
            <a:noFill/>
          </a:ln>
          <a:effectLst>
            <a:outerShdw dist="63500" dir="10800000" algn="r" rotWithShape="0">
              <a:schemeClr val="accent1"/>
            </a:outerShdw>
          </a:effectLst>
        </p:spPr>
        <p:txBody>
          <a:bodyPr lIns="182880" tIns="91440" rIns="91440" bIns="91440" anchor="ctr">
            <a:normAutofit/>
          </a:bodyPr>
          <a:lstStyle>
            <a:lvl1pPr>
              <a:defRPr sz="1600" b="0">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endParaRPr lang="en-PH"/>
          </a:p>
        </p:txBody>
      </p:sp>
      <p:sp>
        <p:nvSpPr>
          <p:cNvPr id="8" name="Text Placeholder 6">
            <a:extLst>
              <a:ext uri="{FF2B5EF4-FFF2-40B4-BE49-F238E27FC236}">
                <a16:creationId xmlns:a16="http://schemas.microsoft.com/office/drawing/2014/main" id="{A5528EF4-9BED-3260-38C5-4EF5D42222C6}"/>
              </a:ext>
            </a:extLst>
          </p:cNvPr>
          <p:cNvSpPr>
            <a:spLocks noGrp="1"/>
          </p:cNvSpPr>
          <p:nvPr>
            <p:ph type="body" sz="quarter" idx="12" hasCustomPrompt="1"/>
          </p:nvPr>
        </p:nvSpPr>
        <p:spPr>
          <a:xfrm>
            <a:off x="443620" y="1934937"/>
            <a:ext cx="11367380" cy="662700"/>
          </a:xfrm>
          <a:solidFill>
            <a:schemeClr val="bg1">
              <a:lumMod val="95000"/>
            </a:schemeClr>
          </a:solidFill>
          <a:ln>
            <a:noFill/>
          </a:ln>
          <a:effectLst>
            <a:outerShdw dist="63500" dir="10800000" algn="r" rotWithShape="0">
              <a:schemeClr val="accent1"/>
            </a:outerShdw>
          </a:effectLst>
        </p:spPr>
        <p:txBody>
          <a:bodyPr lIns="182880" tIns="91440" rIns="91440" bIns="91440" anchor="ctr">
            <a:normAutofit/>
          </a:bodyPr>
          <a:lstStyle>
            <a:lvl1pPr>
              <a:defRPr sz="1600" b="0">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endParaRPr lang="en-PH"/>
          </a:p>
        </p:txBody>
      </p:sp>
      <p:sp>
        <p:nvSpPr>
          <p:cNvPr id="9" name="Text Placeholder 6">
            <a:extLst>
              <a:ext uri="{FF2B5EF4-FFF2-40B4-BE49-F238E27FC236}">
                <a16:creationId xmlns:a16="http://schemas.microsoft.com/office/drawing/2014/main" id="{B9FA600C-934A-EA91-05AC-2DFA5DBA5CDB}"/>
              </a:ext>
            </a:extLst>
          </p:cNvPr>
          <p:cNvSpPr>
            <a:spLocks noGrp="1"/>
          </p:cNvSpPr>
          <p:nvPr>
            <p:ph type="body" sz="quarter" idx="13" hasCustomPrompt="1"/>
          </p:nvPr>
        </p:nvSpPr>
        <p:spPr>
          <a:xfrm>
            <a:off x="443620" y="2829406"/>
            <a:ext cx="11367380" cy="662700"/>
          </a:xfrm>
          <a:solidFill>
            <a:schemeClr val="bg1">
              <a:lumMod val="95000"/>
            </a:schemeClr>
          </a:solidFill>
          <a:ln>
            <a:noFill/>
          </a:ln>
          <a:effectLst>
            <a:outerShdw dist="63500" dir="10800000" algn="r" rotWithShape="0">
              <a:schemeClr val="accent1"/>
            </a:outerShdw>
          </a:effectLst>
        </p:spPr>
        <p:txBody>
          <a:bodyPr lIns="182880" tIns="91440" rIns="91440" bIns="91440" anchor="ctr">
            <a:normAutofit/>
          </a:bodyPr>
          <a:lstStyle>
            <a:lvl1pPr>
              <a:defRPr sz="1600" b="0">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endParaRPr lang="en-PH"/>
          </a:p>
        </p:txBody>
      </p:sp>
      <p:sp>
        <p:nvSpPr>
          <p:cNvPr id="10" name="Text Placeholder 6">
            <a:extLst>
              <a:ext uri="{FF2B5EF4-FFF2-40B4-BE49-F238E27FC236}">
                <a16:creationId xmlns:a16="http://schemas.microsoft.com/office/drawing/2014/main" id="{18751040-4076-419B-FEBD-8DB295004FED}"/>
              </a:ext>
            </a:extLst>
          </p:cNvPr>
          <p:cNvSpPr>
            <a:spLocks noGrp="1"/>
          </p:cNvSpPr>
          <p:nvPr>
            <p:ph type="body" sz="quarter" idx="14" hasCustomPrompt="1"/>
          </p:nvPr>
        </p:nvSpPr>
        <p:spPr>
          <a:xfrm>
            <a:off x="443620" y="3723875"/>
            <a:ext cx="11367380" cy="662700"/>
          </a:xfrm>
          <a:solidFill>
            <a:schemeClr val="bg1">
              <a:lumMod val="95000"/>
            </a:schemeClr>
          </a:solidFill>
          <a:ln>
            <a:noFill/>
          </a:ln>
          <a:effectLst>
            <a:outerShdw dist="63500" dir="10800000" algn="r" rotWithShape="0">
              <a:schemeClr val="accent1"/>
            </a:outerShdw>
          </a:effectLst>
        </p:spPr>
        <p:txBody>
          <a:bodyPr lIns="182880" tIns="91440" rIns="91440" bIns="91440" anchor="ctr">
            <a:normAutofit/>
          </a:bodyPr>
          <a:lstStyle>
            <a:lvl1pPr>
              <a:defRPr sz="1600" b="0">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endParaRPr lang="en-PH"/>
          </a:p>
        </p:txBody>
      </p:sp>
      <p:sp>
        <p:nvSpPr>
          <p:cNvPr id="11" name="Text Placeholder 6">
            <a:extLst>
              <a:ext uri="{FF2B5EF4-FFF2-40B4-BE49-F238E27FC236}">
                <a16:creationId xmlns:a16="http://schemas.microsoft.com/office/drawing/2014/main" id="{62E5C384-5782-B7A6-55C8-57BED6596242}"/>
              </a:ext>
            </a:extLst>
          </p:cNvPr>
          <p:cNvSpPr>
            <a:spLocks noGrp="1"/>
          </p:cNvSpPr>
          <p:nvPr>
            <p:ph type="body" sz="quarter" idx="15" hasCustomPrompt="1"/>
          </p:nvPr>
        </p:nvSpPr>
        <p:spPr>
          <a:xfrm>
            <a:off x="443620" y="4618344"/>
            <a:ext cx="11367380" cy="662696"/>
          </a:xfrm>
          <a:solidFill>
            <a:schemeClr val="bg1">
              <a:lumMod val="95000"/>
            </a:schemeClr>
          </a:solidFill>
          <a:ln>
            <a:noFill/>
          </a:ln>
          <a:effectLst>
            <a:outerShdw dist="63500" dir="10800000" algn="r" rotWithShape="0">
              <a:schemeClr val="accent1"/>
            </a:outerShdw>
          </a:effectLst>
        </p:spPr>
        <p:txBody>
          <a:bodyPr lIns="182880" tIns="91440" rIns="91440" bIns="91440" anchor="ctr">
            <a:normAutofit/>
          </a:bodyPr>
          <a:lstStyle>
            <a:lvl1pPr>
              <a:defRPr sz="1600" b="0">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endParaRPr lang="en-PH"/>
          </a:p>
        </p:txBody>
      </p:sp>
      <p:sp>
        <p:nvSpPr>
          <p:cNvPr id="4" name="Text Placeholder 6">
            <a:extLst>
              <a:ext uri="{FF2B5EF4-FFF2-40B4-BE49-F238E27FC236}">
                <a16:creationId xmlns:a16="http://schemas.microsoft.com/office/drawing/2014/main" id="{3762C276-6227-A6EB-5EDE-882C4B6AD6E4}"/>
              </a:ext>
            </a:extLst>
          </p:cNvPr>
          <p:cNvSpPr>
            <a:spLocks noGrp="1"/>
          </p:cNvSpPr>
          <p:nvPr>
            <p:ph type="body" sz="quarter" idx="16" hasCustomPrompt="1"/>
          </p:nvPr>
        </p:nvSpPr>
        <p:spPr>
          <a:xfrm>
            <a:off x="443620" y="5512807"/>
            <a:ext cx="11367380" cy="662696"/>
          </a:xfrm>
          <a:solidFill>
            <a:schemeClr val="bg1">
              <a:lumMod val="95000"/>
            </a:schemeClr>
          </a:solidFill>
          <a:ln>
            <a:noFill/>
          </a:ln>
          <a:effectLst>
            <a:outerShdw dist="63500" dir="10800000" algn="r" rotWithShape="0">
              <a:schemeClr val="accent1"/>
            </a:outerShdw>
          </a:effectLst>
        </p:spPr>
        <p:txBody>
          <a:bodyPr lIns="182880" tIns="91440" rIns="91440" bIns="91440" anchor="ctr">
            <a:normAutofit/>
          </a:bodyPr>
          <a:lstStyle>
            <a:lvl1pPr>
              <a:defRPr sz="1600" b="0">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endParaRPr lang="en-PH"/>
          </a:p>
        </p:txBody>
      </p:sp>
    </p:spTree>
    <p:extLst>
      <p:ext uri="{BB962C8B-B14F-4D97-AF65-F5344CB8AC3E}">
        <p14:creationId xmlns:p14="http://schemas.microsoft.com/office/powerpoint/2010/main" val="40609214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harts 02">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91DC2AE9-56FA-C140-661B-803AB5F7606C}"/>
              </a:ext>
            </a:extLst>
          </p:cNvPr>
          <p:cNvGraphicFramePr>
            <a:graphicFrameLocks noChangeAspect="1"/>
          </p:cNvGraphicFramePr>
          <p:nvPr userDrawn="1">
            <p:custDataLst>
              <p:tags r:id="rId1"/>
            </p:custDataLst>
            <p:extLst>
              <p:ext uri="{D42A27DB-BD31-4B8C-83A1-F6EECF244321}">
                <p14:modId xmlns:p14="http://schemas.microsoft.com/office/powerpoint/2010/main" val="3103137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6" name="think-cell data - do not delete" hidden="1">
                        <a:extLst>
                          <a:ext uri="{FF2B5EF4-FFF2-40B4-BE49-F238E27FC236}">
                            <a16:creationId xmlns:a16="http://schemas.microsoft.com/office/drawing/2014/main" id="{91DC2AE9-56FA-C140-661B-803AB5F7606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Chart Placeholder 6">
            <a:extLst>
              <a:ext uri="{FF2B5EF4-FFF2-40B4-BE49-F238E27FC236}">
                <a16:creationId xmlns:a16="http://schemas.microsoft.com/office/drawing/2014/main" id="{03C3F394-3A3D-E61D-A73E-A10F4A7C72D6}"/>
              </a:ext>
            </a:extLst>
          </p:cNvPr>
          <p:cNvSpPr>
            <a:spLocks noGrp="1"/>
          </p:cNvSpPr>
          <p:nvPr>
            <p:ph type="chart" sz="quarter" idx="12"/>
          </p:nvPr>
        </p:nvSpPr>
        <p:spPr>
          <a:xfrm>
            <a:off x="388506" y="1677638"/>
            <a:ext cx="5478893" cy="3883879"/>
          </a:xfrm>
        </p:spPr>
        <p:txBody>
          <a:bodyPr anchor="ctr">
            <a:normAutofit/>
          </a:bodyPr>
          <a:lstStyle>
            <a:lvl1pPr algn="ctr">
              <a:defRPr sz="1600"/>
            </a:lvl1pPr>
          </a:lstStyle>
          <a:p>
            <a:endParaRPr lang="en-US">
              <a:latin typeface="Arial" panose="020B0604020202020204" pitchFamily="34" charset="0"/>
            </a:endParaRPr>
          </a:p>
        </p:txBody>
      </p:sp>
      <p:sp>
        <p:nvSpPr>
          <p:cNvPr id="2" name="Title 1">
            <a:extLst>
              <a:ext uri="{FF2B5EF4-FFF2-40B4-BE49-F238E27FC236}">
                <a16:creationId xmlns:a16="http://schemas.microsoft.com/office/drawing/2014/main" id="{D9373581-6CF9-18A0-D456-C7DCD4247CA3}"/>
              </a:ext>
            </a:extLst>
          </p:cNvPr>
          <p:cNvSpPr>
            <a:spLocks noGrp="1"/>
          </p:cNvSpPr>
          <p:nvPr>
            <p:ph type="title"/>
          </p:nvPr>
        </p:nvSpPr>
        <p:spPr>
          <a:xfrm>
            <a:off x="388507" y="186704"/>
            <a:ext cx="11422493" cy="557366"/>
          </a:xfrm>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endParaRPr lang="en-PH"/>
          </a:p>
        </p:txBody>
      </p:sp>
      <p:sp>
        <p:nvSpPr>
          <p:cNvPr id="3" name="Slide Number Placeholder 2">
            <a:extLst>
              <a:ext uri="{FF2B5EF4-FFF2-40B4-BE49-F238E27FC236}">
                <a16:creationId xmlns:a16="http://schemas.microsoft.com/office/drawing/2014/main" id="{E4A64BFF-A634-62CD-D63E-0F3023794C0E}"/>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4" name="Footer Placeholder 3">
            <a:extLst>
              <a:ext uri="{FF2B5EF4-FFF2-40B4-BE49-F238E27FC236}">
                <a16:creationId xmlns:a16="http://schemas.microsoft.com/office/drawing/2014/main" id="{68A92490-D012-BE90-CE07-DBA40EF96071}"/>
              </a:ext>
            </a:extLst>
          </p:cNvPr>
          <p:cNvSpPr>
            <a:spLocks noGrp="1"/>
          </p:cNvSpPr>
          <p:nvPr>
            <p:ph type="ftr" sz="quarter" idx="11"/>
          </p:nvPr>
        </p:nvSpPr>
        <p:spPr>
          <a:xfrm>
            <a:off x="390524" y="5809556"/>
            <a:ext cx="11429999" cy="365125"/>
          </a:xfrm>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To add a footer: Insert tab &gt; Header &amp; Footer &gt; Select Footer &gt; Apply</a:t>
            </a:r>
          </a:p>
        </p:txBody>
      </p:sp>
      <p:sp>
        <p:nvSpPr>
          <p:cNvPr id="12" name="Chart Placeholder 6">
            <a:extLst>
              <a:ext uri="{FF2B5EF4-FFF2-40B4-BE49-F238E27FC236}">
                <a16:creationId xmlns:a16="http://schemas.microsoft.com/office/drawing/2014/main" id="{602E44B4-8CD3-0679-3035-76B29F795F3A}"/>
              </a:ext>
            </a:extLst>
          </p:cNvPr>
          <p:cNvSpPr>
            <a:spLocks noGrp="1"/>
          </p:cNvSpPr>
          <p:nvPr>
            <p:ph type="chart" sz="quarter" idx="14"/>
          </p:nvPr>
        </p:nvSpPr>
        <p:spPr>
          <a:xfrm>
            <a:off x="6322585" y="1677639"/>
            <a:ext cx="5488415" cy="3883881"/>
          </a:xfrm>
        </p:spPr>
        <p:txBody>
          <a:bodyPr anchor="ctr">
            <a:normAutofit/>
          </a:bodyPr>
          <a:lstStyle>
            <a:lvl1pPr algn="ctr">
              <a:defRPr sz="1600"/>
            </a:lvl1pPr>
          </a:lstStyle>
          <a:p>
            <a:endParaRPr lang="en-US">
              <a:latin typeface="Arial" panose="020B0604020202020204" pitchFamily="34" charset="0"/>
            </a:endParaRPr>
          </a:p>
        </p:txBody>
      </p:sp>
      <p:sp>
        <p:nvSpPr>
          <p:cNvPr id="10" name="Text Placeholder 9">
            <a:extLst>
              <a:ext uri="{FF2B5EF4-FFF2-40B4-BE49-F238E27FC236}">
                <a16:creationId xmlns:a16="http://schemas.microsoft.com/office/drawing/2014/main" id="{6EF9DD9F-C0BF-0071-035C-BAD89812CA04}"/>
              </a:ext>
            </a:extLst>
          </p:cNvPr>
          <p:cNvSpPr>
            <a:spLocks noGrp="1"/>
          </p:cNvSpPr>
          <p:nvPr>
            <p:ph type="body" sz="quarter" idx="18" hasCustomPrompt="1"/>
          </p:nvPr>
        </p:nvSpPr>
        <p:spPr>
          <a:xfrm>
            <a:off x="388508" y="1039303"/>
            <a:ext cx="5478894" cy="309563"/>
          </a:xfrm>
        </p:spPr>
        <p:txBody>
          <a:bodyPr anchor="b">
            <a:noAutofit/>
          </a:bodyPr>
          <a:lstStyle>
            <a:lvl1pPr>
              <a:defRPr sz="1600" b="1">
                <a:latin typeface="Arial" panose="020B0604020202020204" pitchFamily="34" charset="0"/>
                <a:cs typeface="Arial" panose="020B0604020202020204" pitchFamily="34" charset="0"/>
                <a:sym typeface="Arial" panose="020B0604020202020204" pitchFamily="34" charset="0"/>
              </a:defRPr>
            </a:lvl1pPr>
            <a:lvl2pPr>
              <a:defRPr sz="1400"/>
            </a:lvl2pPr>
            <a:lvl3pPr>
              <a:defRPr sz="1400"/>
            </a:lvl3pPr>
            <a:lvl4pPr>
              <a:defRPr sz="1400"/>
            </a:lvl4pPr>
            <a:lvl5pPr>
              <a:defRPr sz="1400"/>
            </a:lvl5pPr>
          </a:lstStyle>
          <a:p>
            <a:pPr lvl="0"/>
            <a:r>
              <a:rPr lang="en-US"/>
              <a:t>Insert title here</a:t>
            </a:r>
          </a:p>
        </p:txBody>
      </p:sp>
      <p:sp>
        <p:nvSpPr>
          <p:cNvPr id="16" name="Text Placeholder 9">
            <a:extLst>
              <a:ext uri="{FF2B5EF4-FFF2-40B4-BE49-F238E27FC236}">
                <a16:creationId xmlns:a16="http://schemas.microsoft.com/office/drawing/2014/main" id="{36477FBA-B2AC-F78C-329B-734FC2D6AFA6}"/>
              </a:ext>
            </a:extLst>
          </p:cNvPr>
          <p:cNvSpPr>
            <a:spLocks noGrp="1"/>
          </p:cNvSpPr>
          <p:nvPr>
            <p:ph type="body" sz="quarter" idx="19" hasCustomPrompt="1"/>
          </p:nvPr>
        </p:nvSpPr>
        <p:spPr>
          <a:xfrm>
            <a:off x="6324599" y="1039303"/>
            <a:ext cx="5486401" cy="309563"/>
          </a:xfrm>
        </p:spPr>
        <p:txBody>
          <a:bodyPr anchor="b">
            <a:noAutofit/>
          </a:bodyPr>
          <a:lstStyle>
            <a:lvl1pPr>
              <a:defRPr sz="1600" b="1">
                <a:latin typeface="Arial" panose="020B0604020202020204" pitchFamily="34" charset="0"/>
                <a:cs typeface="Arial" panose="020B0604020202020204" pitchFamily="34" charset="0"/>
                <a:sym typeface="Arial" panose="020B0604020202020204" pitchFamily="34" charset="0"/>
              </a:defRPr>
            </a:lvl1pPr>
            <a:lvl2pPr>
              <a:defRPr sz="1400"/>
            </a:lvl2pPr>
            <a:lvl3pPr>
              <a:defRPr sz="1400"/>
            </a:lvl3pPr>
            <a:lvl4pPr>
              <a:defRPr sz="1400"/>
            </a:lvl4pPr>
            <a:lvl5pPr>
              <a:defRPr sz="1400"/>
            </a:lvl5pPr>
          </a:lstStyle>
          <a:p>
            <a:pPr lvl="0"/>
            <a:r>
              <a:rPr lang="en-US"/>
              <a:t>Insert title here</a:t>
            </a:r>
          </a:p>
        </p:txBody>
      </p:sp>
    </p:spTree>
    <p:extLst>
      <p:ext uri="{BB962C8B-B14F-4D97-AF65-F5344CB8AC3E}">
        <p14:creationId xmlns:p14="http://schemas.microsoft.com/office/powerpoint/2010/main" val="378859362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Charts 02">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C1D143B4-B8B5-8402-102A-07AB68BFD3BB}"/>
              </a:ext>
            </a:extLst>
          </p:cNvPr>
          <p:cNvGraphicFramePr>
            <a:graphicFrameLocks noChangeAspect="1"/>
          </p:cNvGraphicFramePr>
          <p:nvPr userDrawn="1">
            <p:custDataLst>
              <p:tags r:id="rId1"/>
            </p:custDataLst>
            <p:extLst>
              <p:ext uri="{D42A27DB-BD31-4B8C-83A1-F6EECF244321}">
                <p14:modId xmlns:p14="http://schemas.microsoft.com/office/powerpoint/2010/main" val="72732996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6" name="think-cell data - do not delete" hidden="1">
                        <a:extLst>
                          <a:ext uri="{FF2B5EF4-FFF2-40B4-BE49-F238E27FC236}">
                            <a16:creationId xmlns:a16="http://schemas.microsoft.com/office/drawing/2014/main" id="{C1D143B4-B8B5-8402-102A-07AB68BFD3B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Chart Placeholder 6">
            <a:extLst>
              <a:ext uri="{FF2B5EF4-FFF2-40B4-BE49-F238E27FC236}">
                <a16:creationId xmlns:a16="http://schemas.microsoft.com/office/drawing/2014/main" id="{03C3F394-3A3D-E61D-A73E-A10F4A7C72D6}"/>
              </a:ext>
            </a:extLst>
          </p:cNvPr>
          <p:cNvSpPr>
            <a:spLocks noGrp="1"/>
          </p:cNvSpPr>
          <p:nvPr>
            <p:ph type="chart" sz="quarter" idx="12"/>
          </p:nvPr>
        </p:nvSpPr>
        <p:spPr>
          <a:xfrm>
            <a:off x="388507" y="1677638"/>
            <a:ext cx="11417261" cy="3883879"/>
          </a:xfrm>
        </p:spPr>
        <p:txBody>
          <a:bodyPr anchor="ctr">
            <a:normAutofit/>
          </a:bodyPr>
          <a:lstStyle>
            <a:lvl1pPr algn="ctr">
              <a:defRPr sz="1600"/>
            </a:lvl1pPr>
          </a:lstStyle>
          <a:p>
            <a:endParaRPr lang="en-US">
              <a:latin typeface="Arial" panose="020B0604020202020204" pitchFamily="34" charset="0"/>
            </a:endParaRPr>
          </a:p>
        </p:txBody>
      </p:sp>
      <p:sp>
        <p:nvSpPr>
          <p:cNvPr id="2" name="Title 1">
            <a:extLst>
              <a:ext uri="{FF2B5EF4-FFF2-40B4-BE49-F238E27FC236}">
                <a16:creationId xmlns:a16="http://schemas.microsoft.com/office/drawing/2014/main" id="{D9373581-6CF9-18A0-D456-C7DCD4247CA3}"/>
              </a:ext>
            </a:extLst>
          </p:cNvPr>
          <p:cNvSpPr>
            <a:spLocks noGrp="1"/>
          </p:cNvSpPr>
          <p:nvPr>
            <p:ph type="title"/>
          </p:nvPr>
        </p:nvSpPr>
        <p:spPr>
          <a:xfrm>
            <a:off x="388507" y="186704"/>
            <a:ext cx="11422493" cy="557366"/>
          </a:xfrm>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endParaRPr lang="en-PH"/>
          </a:p>
        </p:txBody>
      </p:sp>
      <p:sp>
        <p:nvSpPr>
          <p:cNvPr id="3" name="Slide Number Placeholder 2">
            <a:extLst>
              <a:ext uri="{FF2B5EF4-FFF2-40B4-BE49-F238E27FC236}">
                <a16:creationId xmlns:a16="http://schemas.microsoft.com/office/drawing/2014/main" id="{E4A64BFF-A634-62CD-D63E-0F3023794C0E}"/>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4" name="Footer Placeholder 3">
            <a:extLst>
              <a:ext uri="{FF2B5EF4-FFF2-40B4-BE49-F238E27FC236}">
                <a16:creationId xmlns:a16="http://schemas.microsoft.com/office/drawing/2014/main" id="{68A92490-D012-BE90-CE07-DBA40EF96071}"/>
              </a:ext>
            </a:extLst>
          </p:cNvPr>
          <p:cNvSpPr>
            <a:spLocks noGrp="1"/>
          </p:cNvSpPr>
          <p:nvPr>
            <p:ph type="ftr" sz="quarter" idx="11"/>
          </p:nvPr>
        </p:nvSpPr>
        <p:spPr>
          <a:xfrm>
            <a:off x="390524" y="5809556"/>
            <a:ext cx="11429999" cy="365125"/>
          </a:xfrm>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To add a footer: Insert tab &gt; Header &amp; Footer &gt; Select Footer &gt; Apply</a:t>
            </a:r>
          </a:p>
        </p:txBody>
      </p:sp>
      <p:sp>
        <p:nvSpPr>
          <p:cNvPr id="10" name="Text Placeholder 9">
            <a:extLst>
              <a:ext uri="{FF2B5EF4-FFF2-40B4-BE49-F238E27FC236}">
                <a16:creationId xmlns:a16="http://schemas.microsoft.com/office/drawing/2014/main" id="{6EF9DD9F-C0BF-0071-035C-BAD89812CA04}"/>
              </a:ext>
            </a:extLst>
          </p:cNvPr>
          <p:cNvSpPr>
            <a:spLocks noGrp="1"/>
          </p:cNvSpPr>
          <p:nvPr>
            <p:ph type="body" sz="quarter" idx="18" hasCustomPrompt="1"/>
          </p:nvPr>
        </p:nvSpPr>
        <p:spPr>
          <a:xfrm>
            <a:off x="388507" y="1039303"/>
            <a:ext cx="11417261" cy="309563"/>
          </a:xfrm>
        </p:spPr>
        <p:txBody>
          <a:bodyPr anchor="b">
            <a:noAutofit/>
          </a:bodyPr>
          <a:lstStyle>
            <a:lvl1pPr>
              <a:defRPr sz="1600" b="1">
                <a:latin typeface="Arial" panose="020B0604020202020204" pitchFamily="34" charset="0"/>
                <a:cs typeface="Arial" panose="020B0604020202020204" pitchFamily="34" charset="0"/>
                <a:sym typeface="Arial" panose="020B0604020202020204" pitchFamily="34" charset="0"/>
              </a:defRPr>
            </a:lvl1pPr>
            <a:lvl2pPr>
              <a:defRPr sz="1400"/>
            </a:lvl2pPr>
            <a:lvl3pPr>
              <a:defRPr sz="1400"/>
            </a:lvl3pPr>
            <a:lvl4pPr>
              <a:defRPr sz="1400"/>
            </a:lvl4pPr>
            <a:lvl5pPr>
              <a:defRPr sz="1400"/>
            </a:lvl5pPr>
          </a:lstStyle>
          <a:p>
            <a:pPr lvl="0"/>
            <a:r>
              <a:rPr lang="en-US"/>
              <a:t>Insert title here</a:t>
            </a:r>
          </a:p>
        </p:txBody>
      </p:sp>
    </p:spTree>
    <p:extLst>
      <p:ext uri="{BB962C8B-B14F-4D97-AF65-F5344CB8AC3E}">
        <p14:creationId xmlns:p14="http://schemas.microsoft.com/office/powerpoint/2010/main" val="219484193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_Template 1">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94D83EE8-0811-CCA5-7B9F-CE5B58C8B677}"/>
              </a:ext>
            </a:extLst>
          </p:cNvPr>
          <p:cNvGraphicFramePr>
            <a:graphicFrameLocks noChangeAspect="1"/>
          </p:cNvGraphicFramePr>
          <p:nvPr userDrawn="1">
            <p:custDataLst>
              <p:tags r:id="rId1"/>
            </p:custDataLst>
            <p:extLst>
              <p:ext uri="{D42A27DB-BD31-4B8C-83A1-F6EECF244321}">
                <p14:modId xmlns:p14="http://schemas.microsoft.com/office/powerpoint/2010/main" val="17404054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6" name="think-cell data - do not delete" hidden="1">
                        <a:extLst>
                          <a:ext uri="{FF2B5EF4-FFF2-40B4-BE49-F238E27FC236}">
                            <a16:creationId xmlns:a16="http://schemas.microsoft.com/office/drawing/2014/main" id="{94D83EE8-0811-CCA5-7B9F-CE5B58C8B67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9373581-6CF9-18A0-D456-C7DCD4247CA3}"/>
              </a:ext>
            </a:extLst>
          </p:cNvPr>
          <p:cNvSpPr>
            <a:spLocks noGrp="1"/>
          </p:cNvSpPr>
          <p:nvPr>
            <p:ph type="title"/>
          </p:nvPr>
        </p:nvSpPr>
        <p:spPr>
          <a:xfrm>
            <a:off x="388507" y="186704"/>
            <a:ext cx="11422493" cy="557366"/>
          </a:xfrm>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endParaRPr lang="en-PH"/>
          </a:p>
        </p:txBody>
      </p:sp>
      <p:sp>
        <p:nvSpPr>
          <p:cNvPr id="3" name="Slide Number Placeholder 2">
            <a:extLst>
              <a:ext uri="{FF2B5EF4-FFF2-40B4-BE49-F238E27FC236}">
                <a16:creationId xmlns:a16="http://schemas.microsoft.com/office/drawing/2014/main" id="{E4A64BFF-A634-62CD-D63E-0F3023794C0E}"/>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4" name="Footer Placeholder 3">
            <a:extLst>
              <a:ext uri="{FF2B5EF4-FFF2-40B4-BE49-F238E27FC236}">
                <a16:creationId xmlns:a16="http://schemas.microsoft.com/office/drawing/2014/main" id="{68A92490-D012-BE90-CE07-DBA40EF96071}"/>
              </a:ext>
            </a:extLst>
          </p:cNvPr>
          <p:cNvSpPr>
            <a:spLocks noGrp="1"/>
          </p:cNvSpPr>
          <p:nvPr>
            <p:ph type="ftr" sz="quarter" idx="11"/>
          </p:nvPr>
        </p:nvSpPr>
        <p:spPr>
          <a:xfrm>
            <a:off x="390524" y="5809556"/>
            <a:ext cx="11429999" cy="365125"/>
          </a:xfrm>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To add a footer: Insert tab &gt; Header &amp; Footer &gt; Select Footer &gt; Apply</a:t>
            </a:r>
          </a:p>
        </p:txBody>
      </p:sp>
      <p:sp>
        <p:nvSpPr>
          <p:cNvPr id="1045" name="Text Placeholder 1044">
            <a:extLst>
              <a:ext uri="{FF2B5EF4-FFF2-40B4-BE49-F238E27FC236}">
                <a16:creationId xmlns:a16="http://schemas.microsoft.com/office/drawing/2014/main" id="{055D6E3C-09AC-D873-B7E6-EC2F2E358F91}"/>
              </a:ext>
            </a:extLst>
          </p:cNvPr>
          <p:cNvSpPr>
            <a:spLocks noGrp="1"/>
          </p:cNvSpPr>
          <p:nvPr>
            <p:ph type="body" sz="quarter" idx="12" hasCustomPrompt="1"/>
          </p:nvPr>
        </p:nvSpPr>
        <p:spPr>
          <a:xfrm>
            <a:off x="388507" y="1812853"/>
            <a:ext cx="1942000" cy="483780"/>
          </a:xfrm>
        </p:spPr>
        <p:txBody>
          <a:bodyPr anchor="ctr">
            <a:noAutofit/>
          </a:bodyPr>
          <a:lstStyle>
            <a:lvl1pPr algn="r">
              <a:defRPr sz="1200">
                <a:latin typeface="Arial" panose="020B0604020202020204" pitchFamily="34" charset="0"/>
                <a:cs typeface="Arial" panose="020B0604020202020204" pitchFamily="34" charset="0"/>
                <a:sym typeface="Arial" panose="020B0604020202020204" pitchFamily="34" charset="0"/>
              </a:defRPr>
            </a:lvl1pPr>
            <a:lvl2pPr algn="r">
              <a:defRPr sz="1200"/>
            </a:lvl2pPr>
            <a:lvl3pPr algn="r">
              <a:defRPr sz="1200"/>
            </a:lvl3pPr>
            <a:lvl4pPr algn="r">
              <a:defRPr sz="1200"/>
            </a:lvl4pPr>
            <a:lvl5pPr algn="r">
              <a:defRPr sz="1200"/>
            </a:lvl5pPr>
          </a:lstStyle>
          <a:p>
            <a:pPr lvl="0"/>
            <a:r>
              <a:rPr lang="en-US"/>
              <a:t>Insert text here</a:t>
            </a:r>
          </a:p>
        </p:txBody>
      </p:sp>
      <p:sp>
        <p:nvSpPr>
          <p:cNvPr id="1046" name="Text Placeholder 1044">
            <a:extLst>
              <a:ext uri="{FF2B5EF4-FFF2-40B4-BE49-F238E27FC236}">
                <a16:creationId xmlns:a16="http://schemas.microsoft.com/office/drawing/2014/main" id="{3627DEDD-E3D2-DC52-9DF2-F7C467432B58}"/>
              </a:ext>
            </a:extLst>
          </p:cNvPr>
          <p:cNvSpPr>
            <a:spLocks noGrp="1"/>
          </p:cNvSpPr>
          <p:nvPr>
            <p:ph type="body" sz="quarter" idx="13" hasCustomPrompt="1"/>
          </p:nvPr>
        </p:nvSpPr>
        <p:spPr>
          <a:xfrm>
            <a:off x="388507" y="2487835"/>
            <a:ext cx="1942000" cy="483780"/>
          </a:xfrm>
        </p:spPr>
        <p:txBody>
          <a:bodyPr anchor="ctr">
            <a:noAutofit/>
          </a:bodyPr>
          <a:lstStyle>
            <a:lvl1pPr algn="r">
              <a:defRPr sz="1200">
                <a:latin typeface="Arial" panose="020B0604020202020204" pitchFamily="34" charset="0"/>
                <a:cs typeface="Arial" panose="020B0604020202020204" pitchFamily="34" charset="0"/>
                <a:sym typeface="Arial" panose="020B0604020202020204" pitchFamily="34" charset="0"/>
              </a:defRPr>
            </a:lvl1pPr>
            <a:lvl2pPr algn="r">
              <a:defRPr sz="1200"/>
            </a:lvl2pPr>
            <a:lvl3pPr algn="r">
              <a:defRPr sz="1200"/>
            </a:lvl3pPr>
            <a:lvl4pPr algn="r">
              <a:defRPr sz="1200"/>
            </a:lvl4pPr>
            <a:lvl5pPr algn="r">
              <a:defRPr sz="1200"/>
            </a:lvl5pPr>
          </a:lstStyle>
          <a:p>
            <a:pPr lvl="0"/>
            <a:r>
              <a:rPr lang="en-US"/>
              <a:t>Insert text here</a:t>
            </a:r>
          </a:p>
        </p:txBody>
      </p:sp>
      <p:sp>
        <p:nvSpPr>
          <p:cNvPr id="1047" name="Text Placeholder 1044">
            <a:extLst>
              <a:ext uri="{FF2B5EF4-FFF2-40B4-BE49-F238E27FC236}">
                <a16:creationId xmlns:a16="http://schemas.microsoft.com/office/drawing/2014/main" id="{056246F6-8F6A-191E-D963-9B29013FACE8}"/>
              </a:ext>
            </a:extLst>
          </p:cNvPr>
          <p:cNvSpPr>
            <a:spLocks noGrp="1"/>
          </p:cNvSpPr>
          <p:nvPr>
            <p:ph type="body" sz="quarter" idx="14" hasCustomPrompt="1"/>
          </p:nvPr>
        </p:nvSpPr>
        <p:spPr>
          <a:xfrm>
            <a:off x="388507" y="3162817"/>
            <a:ext cx="1942000" cy="483780"/>
          </a:xfrm>
        </p:spPr>
        <p:txBody>
          <a:bodyPr anchor="ctr">
            <a:noAutofit/>
          </a:bodyPr>
          <a:lstStyle>
            <a:lvl1pPr algn="r">
              <a:defRPr sz="1200">
                <a:latin typeface="Arial" panose="020B0604020202020204" pitchFamily="34" charset="0"/>
                <a:cs typeface="Arial" panose="020B0604020202020204" pitchFamily="34" charset="0"/>
                <a:sym typeface="Arial" panose="020B0604020202020204" pitchFamily="34" charset="0"/>
              </a:defRPr>
            </a:lvl1pPr>
            <a:lvl2pPr algn="r">
              <a:defRPr sz="1200"/>
            </a:lvl2pPr>
            <a:lvl3pPr algn="r">
              <a:defRPr sz="1200"/>
            </a:lvl3pPr>
            <a:lvl4pPr algn="r">
              <a:defRPr sz="1200"/>
            </a:lvl4pPr>
            <a:lvl5pPr algn="r">
              <a:defRPr sz="1200"/>
            </a:lvl5pPr>
          </a:lstStyle>
          <a:p>
            <a:pPr lvl="0"/>
            <a:r>
              <a:rPr lang="en-US"/>
              <a:t>Insert text here</a:t>
            </a:r>
          </a:p>
        </p:txBody>
      </p:sp>
      <p:sp>
        <p:nvSpPr>
          <p:cNvPr id="1048" name="Text Placeholder 1044">
            <a:extLst>
              <a:ext uri="{FF2B5EF4-FFF2-40B4-BE49-F238E27FC236}">
                <a16:creationId xmlns:a16="http://schemas.microsoft.com/office/drawing/2014/main" id="{4D8E228F-E525-A7DA-58F1-1C248F7360F6}"/>
              </a:ext>
            </a:extLst>
          </p:cNvPr>
          <p:cNvSpPr>
            <a:spLocks noGrp="1"/>
          </p:cNvSpPr>
          <p:nvPr>
            <p:ph type="body" sz="quarter" idx="15" hasCustomPrompt="1"/>
          </p:nvPr>
        </p:nvSpPr>
        <p:spPr>
          <a:xfrm>
            <a:off x="388507" y="3837799"/>
            <a:ext cx="1942000" cy="483780"/>
          </a:xfrm>
        </p:spPr>
        <p:txBody>
          <a:bodyPr anchor="ctr">
            <a:noAutofit/>
          </a:bodyPr>
          <a:lstStyle>
            <a:lvl1pPr algn="r">
              <a:defRPr sz="1200">
                <a:latin typeface="Arial" panose="020B0604020202020204" pitchFamily="34" charset="0"/>
                <a:cs typeface="Arial" panose="020B0604020202020204" pitchFamily="34" charset="0"/>
                <a:sym typeface="Arial" panose="020B0604020202020204" pitchFamily="34" charset="0"/>
              </a:defRPr>
            </a:lvl1pPr>
            <a:lvl2pPr algn="r">
              <a:defRPr sz="1200"/>
            </a:lvl2pPr>
            <a:lvl3pPr algn="r">
              <a:defRPr sz="1200"/>
            </a:lvl3pPr>
            <a:lvl4pPr algn="r">
              <a:defRPr sz="1200"/>
            </a:lvl4pPr>
            <a:lvl5pPr algn="r">
              <a:defRPr sz="1200"/>
            </a:lvl5pPr>
          </a:lstStyle>
          <a:p>
            <a:pPr lvl="0"/>
            <a:r>
              <a:rPr lang="en-US"/>
              <a:t>Insert text here</a:t>
            </a:r>
          </a:p>
        </p:txBody>
      </p:sp>
      <p:sp>
        <p:nvSpPr>
          <p:cNvPr id="1049" name="Text Placeholder 1044">
            <a:extLst>
              <a:ext uri="{FF2B5EF4-FFF2-40B4-BE49-F238E27FC236}">
                <a16:creationId xmlns:a16="http://schemas.microsoft.com/office/drawing/2014/main" id="{29F7D1F9-774C-60D2-CB9C-A801C0B6CA6B}"/>
              </a:ext>
            </a:extLst>
          </p:cNvPr>
          <p:cNvSpPr>
            <a:spLocks noGrp="1"/>
          </p:cNvSpPr>
          <p:nvPr>
            <p:ph type="body" sz="quarter" idx="16" hasCustomPrompt="1"/>
          </p:nvPr>
        </p:nvSpPr>
        <p:spPr>
          <a:xfrm>
            <a:off x="388507" y="4512781"/>
            <a:ext cx="1942000" cy="483780"/>
          </a:xfrm>
        </p:spPr>
        <p:txBody>
          <a:bodyPr anchor="ctr">
            <a:noAutofit/>
          </a:bodyPr>
          <a:lstStyle>
            <a:lvl1pPr algn="r">
              <a:defRPr sz="1200">
                <a:latin typeface="Arial" panose="020B0604020202020204" pitchFamily="34" charset="0"/>
                <a:cs typeface="Arial" panose="020B0604020202020204" pitchFamily="34" charset="0"/>
                <a:sym typeface="Arial" panose="020B0604020202020204" pitchFamily="34" charset="0"/>
              </a:defRPr>
            </a:lvl1pPr>
            <a:lvl2pPr algn="r">
              <a:defRPr sz="1200"/>
            </a:lvl2pPr>
            <a:lvl3pPr algn="r">
              <a:defRPr sz="1200"/>
            </a:lvl3pPr>
            <a:lvl4pPr algn="r">
              <a:defRPr sz="1200"/>
            </a:lvl4pPr>
            <a:lvl5pPr algn="r">
              <a:defRPr sz="1200"/>
            </a:lvl5pPr>
          </a:lstStyle>
          <a:p>
            <a:pPr lvl="0"/>
            <a:r>
              <a:rPr lang="en-US"/>
              <a:t>Insert text here</a:t>
            </a:r>
          </a:p>
        </p:txBody>
      </p:sp>
      <p:sp>
        <p:nvSpPr>
          <p:cNvPr id="1050" name="Text Placeholder 1044">
            <a:extLst>
              <a:ext uri="{FF2B5EF4-FFF2-40B4-BE49-F238E27FC236}">
                <a16:creationId xmlns:a16="http://schemas.microsoft.com/office/drawing/2014/main" id="{578A94D7-B950-014F-E7EB-5454950602F3}"/>
              </a:ext>
            </a:extLst>
          </p:cNvPr>
          <p:cNvSpPr>
            <a:spLocks noGrp="1"/>
          </p:cNvSpPr>
          <p:nvPr>
            <p:ph type="body" sz="quarter" idx="17" hasCustomPrompt="1"/>
          </p:nvPr>
        </p:nvSpPr>
        <p:spPr>
          <a:xfrm>
            <a:off x="388507" y="5187765"/>
            <a:ext cx="1942000" cy="483780"/>
          </a:xfrm>
        </p:spPr>
        <p:txBody>
          <a:bodyPr anchor="ctr">
            <a:noAutofit/>
          </a:bodyPr>
          <a:lstStyle>
            <a:lvl1pPr algn="r">
              <a:defRPr sz="1200">
                <a:latin typeface="Arial" panose="020B0604020202020204" pitchFamily="34" charset="0"/>
                <a:cs typeface="Arial" panose="020B0604020202020204" pitchFamily="34" charset="0"/>
                <a:sym typeface="Arial" panose="020B0604020202020204" pitchFamily="34" charset="0"/>
              </a:defRPr>
            </a:lvl1pPr>
            <a:lvl2pPr algn="r">
              <a:defRPr sz="1200"/>
            </a:lvl2pPr>
            <a:lvl3pPr algn="r">
              <a:defRPr sz="1200"/>
            </a:lvl3pPr>
            <a:lvl4pPr algn="r">
              <a:defRPr sz="1200"/>
            </a:lvl4pPr>
            <a:lvl5pPr algn="r">
              <a:defRPr sz="1200"/>
            </a:lvl5pPr>
          </a:lstStyle>
          <a:p>
            <a:pPr lvl="0"/>
            <a:r>
              <a:rPr lang="en-US"/>
              <a:t>Insert text here</a:t>
            </a:r>
          </a:p>
        </p:txBody>
      </p:sp>
      <p:grpSp>
        <p:nvGrpSpPr>
          <p:cNvPr id="1093" name="Group 1092">
            <a:extLst>
              <a:ext uri="{FF2B5EF4-FFF2-40B4-BE49-F238E27FC236}">
                <a16:creationId xmlns:a16="http://schemas.microsoft.com/office/drawing/2014/main" id="{2E9FDE5C-12AE-D736-232A-3719F9EE6BE7}"/>
              </a:ext>
            </a:extLst>
          </p:cNvPr>
          <p:cNvGrpSpPr/>
          <p:nvPr userDrawn="1"/>
        </p:nvGrpSpPr>
        <p:grpSpPr>
          <a:xfrm>
            <a:off x="2459461" y="1909087"/>
            <a:ext cx="9361062" cy="291313"/>
            <a:chOff x="2459461" y="1836663"/>
            <a:chExt cx="9361062" cy="291313"/>
          </a:xfrm>
        </p:grpSpPr>
        <p:cxnSp>
          <p:nvCxnSpPr>
            <p:cNvPr id="1087" name="Straight Connector 1086">
              <a:extLst>
                <a:ext uri="{FF2B5EF4-FFF2-40B4-BE49-F238E27FC236}">
                  <a16:creationId xmlns:a16="http://schemas.microsoft.com/office/drawing/2014/main" id="{AB36AEC7-ACEA-ED3F-F604-ADBE013EBAF4}"/>
                </a:ext>
              </a:extLst>
            </p:cNvPr>
            <p:cNvCxnSpPr>
              <a:cxnSpLocks/>
            </p:cNvCxnSpPr>
            <p:nvPr userDrawn="1"/>
          </p:nvCxnSpPr>
          <p:spPr>
            <a:xfrm>
              <a:off x="2459461" y="1836663"/>
              <a:ext cx="0" cy="29131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088" name="Straight Connector 1087">
              <a:extLst>
                <a:ext uri="{FF2B5EF4-FFF2-40B4-BE49-F238E27FC236}">
                  <a16:creationId xmlns:a16="http://schemas.microsoft.com/office/drawing/2014/main" id="{1BD7FC98-98D2-A46C-1603-6797C7892EFB}"/>
                </a:ext>
              </a:extLst>
            </p:cNvPr>
            <p:cNvCxnSpPr>
              <a:cxnSpLocks/>
            </p:cNvCxnSpPr>
            <p:nvPr userDrawn="1"/>
          </p:nvCxnSpPr>
          <p:spPr>
            <a:xfrm flipH="1">
              <a:off x="2459461" y="1982319"/>
              <a:ext cx="936106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091" name="Straight Connector 1090">
              <a:extLst>
                <a:ext uri="{FF2B5EF4-FFF2-40B4-BE49-F238E27FC236}">
                  <a16:creationId xmlns:a16="http://schemas.microsoft.com/office/drawing/2014/main" id="{CCB52BA9-4B61-C41D-8335-6FCF9C7463CA}"/>
                </a:ext>
              </a:extLst>
            </p:cNvPr>
            <p:cNvCxnSpPr>
              <a:cxnSpLocks/>
            </p:cNvCxnSpPr>
            <p:nvPr userDrawn="1"/>
          </p:nvCxnSpPr>
          <p:spPr>
            <a:xfrm>
              <a:off x="11813854" y="1836663"/>
              <a:ext cx="0" cy="29131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grpSp>
        <p:nvGrpSpPr>
          <p:cNvPr id="1094" name="Group 1093">
            <a:extLst>
              <a:ext uri="{FF2B5EF4-FFF2-40B4-BE49-F238E27FC236}">
                <a16:creationId xmlns:a16="http://schemas.microsoft.com/office/drawing/2014/main" id="{7CDFD9CA-4161-0E5C-57B2-98AC6592818F}"/>
              </a:ext>
            </a:extLst>
          </p:cNvPr>
          <p:cNvGrpSpPr/>
          <p:nvPr userDrawn="1"/>
        </p:nvGrpSpPr>
        <p:grpSpPr>
          <a:xfrm>
            <a:off x="2459461" y="2584069"/>
            <a:ext cx="9361062" cy="291313"/>
            <a:chOff x="2459461" y="1836663"/>
            <a:chExt cx="9361062" cy="291313"/>
          </a:xfrm>
        </p:grpSpPr>
        <p:cxnSp>
          <p:nvCxnSpPr>
            <p:cNvPr id="1095" name="Straight Connector 1094">
              <a:extLst>
                <a:ext uri="{FF2B5EF4-FFF2-40B4-BE49-F238E27FC236}">
                  <a16:creationId xmlns:a16="http://schemas.microsoft.com/office/drawing/2014/main" id="{82F70F95-3180-5A8F-AF64-AC37B25DB22B}"/>
                </a:ext>
              </a:extLst>
            </p:cNvPr>
            <p:cNvCxnSpPr>
              <a:cxnSpLocks/>
            </p:cNvCxnSpPr>
            <p:nvPr userDrawn="1"/>
          </p:nvCxnSpPr>
          <p:spPr>
            <a:xfrm>
              <a:off x="2459461" y="1836663"/>
              <a:ext cx="0" cy="29131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096" name="Straight Connector 1095">
              <a:extLst>
                <a:ext uri="{FF2B5EF4-FFF2-40B4-BE49-F238E27FC236}">
                  <a16:creationId xmlns:a16="http://schemas.microsoft.com/office/drawing/2014/main" id="{5F425E71-685A-EEF2-DF87-E82203ACB7CA}"/>
                </a:ext>
              </a:extLst>
            </p:cNvPr>
            <p:cNvCxnSpPr>
              <a:cxnSpLocks/>
            </p:cNvCxnSpPr>
            <p:nvPr userDrawn="1"/>
          </p:nvCxnSpPr>
          <p:spPr>
            <a:xfrm flipH="1">
              <a:off x="2459461" y="1982319"/>
              <a:ext cx="936106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097" name="Straight Connector 1096">
              <a:extLst>
                <a:ext uri="{FF2B5EF4-FFF2-40B4-BE49-F238E27FC236}">
                  <a16:creationId xmlns:a16="http://schemas.microsoft.com/office/drawing/2014/main" id="{F5480DA8-D443-6C8C-A0EF-EC56369D660A}"/>
                </a:ext>
              </a:extLst>
            </p:cNvPr>
            <p:cNvCxnSpPr>
              <a:cxnSpLocks/>
            </p:cNvCxnSpPr>
            <p:nvPr userDrawn="1"/>
          </p:nvCxnSpPr>
          <p:spPr>
            <a:xfrm>
              <a:off x="11813854" y="1836663"/>
              <a:ext cx="0" cy="29131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grpSp>
        <p:nvGrpSpPr>
          <p:cNvPr id="1098" name="Group 1097">
            <a:extLst>
              <a:ext uri="{FF2B5EF4-FFF2-40B4-BE49-F238E27FC236}">
                <a16:creationId xmlns:a16="http://schemas.microsoft.com/office/drawing/2014/main" id="{92EE51C7-1311-9122-B865-4A1C13A939EE}"/>
              </a:ext>
            </a:extLst>
          </p:cNvPr>
          <p:cNvGrpSpPr/>
          <p:nvPr userDrawn="1"/>
        </p:nvGrpSpPr>
        <p:grpSpPr>
          <a:xfrm>
            <a:off x="2459461" y="3259051"/>
            <a:ext cx="9361062" cy="291313"/>
            <a:chOff x="2459461" y="1836663"/>
            <a:chExt cx="9361062" cy="291313"/>
          </a:xfrm>
        </p:grpSpPr>
        <p:cxnSp>
          <p:nvCxnSpPr>
            <p:cNvPr id="1099" name="Straight Connector 1098">
              <a:extLst>
                <a:ext uri="{FF2B5EF4-FFF2-40B4-BE49-F238E27FC236}">
                  <a16:creationId xmlns:a16="http://schemas.microsoft.com/office/drawing/2014/main" id="{90BF295C-A1DC-9684-3B94-50737042FA1A}"/>
                </a:ext>
              </a:extLst>
            </p:cNvPr>
            <p:cNvCxnSpPr>
              <a:cxnSpLocks/>
            </p:cNvCxnSpPr>
            <p:nvPr userDrawn="1"/>
          </p:nvCxnSpPr>
          <p:spPr>
            <a:xfrm>
              <a:off x="2459461" y="1836663"/>
              <a:ext cx="0" cy="29131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100" name="Straight Connector 1099">
              <a:extLst>
                <a:ext uri="{FF2B5EF4-FFF2-40B4-BE49-F238E27FC236}">
                  <a16:creationId xmlns:a16="http://schemas.microsoft.com/office/drawing/2014/main" id="{E73FE472-9C8E-14DF-C781-F10836FC33DE}"/>
                </a:ext>
              </a:extLst>
            </p:cNvPr>
            <p:cNvCxnSpPr>
              <a:cxnSpLocks/>
            </p:cNvCxnSpPr>
            <p:nvPr userDrawn="1"/>
          </p:nvCxnSpPr>
          <p:spPr>
            <a:xfrm flipH="1">
              <a:off x="2459461" y="1982319"/>
              <a:ext cx="936106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101" name="Straight Connector 1100">
              <a:extLst>
                <a:ext uri="{FF2B5EF4-FFF2-40B4-BE49-F238E27FC236}">
                  <a16:creationId xmlns:a16="http://schemas.microsoft.com/office/drawing/2014/main" id="{A3D07969-E776-661D-5899-09D756B27471}"/>
                </a:ext>
              </a:extLst>
            </p:cNvPr>
            <p:cNvCxnSpPr>
              <a:cxnSpLocks/>
            </p:cNvCxnSpPr>
            <p:nvPr userDrawn="1"/>
          </p:nvCxnSpPr>
          <p:spPr>
            <a:xfrm>
              <a:off x="11813854" y="1836663"/>
              <a:ext cx="0" cy="29131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grpSp>
        <p:nvGrpSpPr>
          <p:cNvPr id="1102" name="Group 1101">
            <a:extLst>
              <a:ext uri="{FF2B5EF4-FFF2-40B4-BE49-F238E27FC236}">
                <a16:creationId xmlns:a16="http://schemas.microsoft.com/office/drawing/2014/main" id="{95FFB146-6DCA-677A-6038-D58B14B431F6}"/>
              </a:ext>
            </a:extLst>
          </p:cNvPr>
          <p:cNvGrpSpPr/>
          <p:nvPr userDrawn="1"/>
        </p:nvGrpSpPr>
        <p:grpSpPr>
          <a:xfrm>
            <a:off x="2459461" y="3934033"/>
            <a:ext cx="9361062" cy="291313"/>
            <a:chOff x="2459461" y="1836663"/>
            <a:chExt cx="9361062" cy="291313"/>
          </a:xfrm>
        </p:grpSpPr>
        <p:cxnSp>
          <p:nvCxnSpPr>
            <p:cNvPr id="1103" name="Straight Connector 1102">
              <a:extLst>
                <a:ext uri="{FF2B5EF4-FFF2-40B4-BE49-F238E27FC236}">
                  <a16:creationId xmlns:a16="http://schemas.microsoft.com/office/drawing/2014/main" id="{1419ECD7-D843-6B3B-EB00-896EBDF6F083}"/>
                </a:ext>
              </a:extLst>
            </p:cNvPr>
            <p:cNvCxnSpPr>
              <a:cxnSpLocks/>
            </p:cNvCxnSpPr>
            <p:nvPr userDrawn="1"/>
          </p:nvCxnSpPr>
          <p:spPr>
            <a:xfrm>
              <a:off x="2459461" y="1836663"/>
              <a:ext cx="0" cy="29131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104" name="Straight Connector 1103">
              <a:extLst>
                <a:ext uri="{FF2B5EF4-FFF2-40B4-BE49-F238E27FC236}">
                  <a16:creationId xmlns:a16="http://schemas.microsoft.com/office/drawing/2014/main" id="{DCD75900-FAA0-4000-41B6-02E53E099B5F}"/>
                </a:ext>
              </a:extLst>
            </p:cNvPr>
            <p:cNvCxnSpPr>
              <a:cxnSpLocks/>
            </p:cNvCxnSpPr>
            <p:nvPr userDrawn="1"/>
          </p:nvCxnSpPr>
          <p:spPr>
            <a:xfrm flipH="1">
              <a:off x="2459461" y="1982319"/>
              <a:ext cx="936106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105" name="Straight Connector 1104">
              <a:extLst>
                <a:ext uri="{FF2B5EF4-FFF2-40B4-BE49-F238E27FC236}">
                  <a16:creationId xmlns:a16="http://schemas.microsoft.com/office/drawing/2014/main" id="{81AF9DEE-6293-4D85-FD93-1A69573B83F4}"/>
                </a:ext>
              </a:extLst>
            </p:cNvPr>
            <p:cNvCxnSpPr>
              <a:cxnSpLocks/>
            </p:cNvCxnSpPr>
            <p:nvPr userDrawn="1"/>
          </p:nvCxnSpPr>
          <p:spPr>
            <a:xfrm>
              <a:off x="11813854" y="1836663"/>
              <a:ext cx="0" cy="29131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grpSp>
        <p:nvGrpSpPr>
          <p:cNvPr id="1106" name="Group 1105">
            <a:extLst>
              <a:ext uri="{FF2B5EF4-FFF2-40B4-BE49-F238E27FC236}">
                <a16:creationId xmlns:a16="http://schemas.microsoft.com/office/drawing/2014/main" id="{F44D6618-EC35-5AFA-17DB-1B937750E05B}"/>
              </a:ext>
            </a:extLst>
          </p:cNvPr>
          <p:cNvGrpSpPr/>
          <p:nvPr userDrawn="1"/>
        </p:nvGrpSpPr>
        <p:grpSpPr>
          <a:xfrm>
            <a:off x="2459461" y="4609015"/>
            <a:ext cx="9361062" cy="291313"/>
            <a:chOff x="2459461" y="1836663"/>
            <a:chExt cx="9361062" cy="291313"/>
          </a:xfrm>
        </p:grpSpPr>
        <p:cxnSp>
          <p:nvCxnSpPr>
            <p:cNvPr id="1107" name="Straight Connector 1106">
              <a:extLst>
                <a:ext uri="{FF2B5EF4-FFF2-40B4-BE49-F238E27FC236}">
                  <a16:creationId xmlns:a16="http://schemas.microsoft.com/office/drawing/2014/main" id="{22F3494C-3358-C67E-8F27-DAE7F4D94D59}"/>
                </a:ext>
              </a:extLst>
            </p:cNvPr>
            <p:cNvCxnSpPr>
              <a:cxnSpLocks/>
            </p:cNvCxnSpPr>
            <p:nvPr userDrawn="1"/>
          </p:nvCxnSpPr>
          <p:spPr>
            <a:xfrm>
              <a:off x="2459461" y="1836663"/>
              <a:ext cx="0" cy="29131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108" name="Straight Connector 1107">
              <a:extLst>
                <a:ext uri="{FF2B5EF4-FFF2-40B4-BE49-F238E27FC236}">
                  <a16:creationId xmlns:a16="http://schemas.microsoft.com/office/drawing/2014/main" id="{11677E7D-366D-5524-6160-8800586C41E2}"/>
                </a:ext>
              </a:extLst>
            </p:cNvPr>
            <p:cNvCxnSpPr>
              <a:cxnSpLocks/>
            </p:cNvCxnSpPr>
            <p:nvPr userDrawn="1"/>
          </p:nvCxnSpPr>
          <p:spPr>
            <a:xfrm flipH="1">
              <a:off x="2459461" y="1982319"/>
              <a:ext cx="936106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109" name="Straight Connector 1108">
              <a:extLst>
                <a:ext uri="{FF2B5EF4-FFF2-40B4-BE49-F238E27FC236}">
                  <a16:creationId xmlns:a16="http://schemas.microsoft.com/office/drawing/2014/main" id="{6E30E58A-889E-C78D-D2EC-A1DB1227164A}"/>
                </a:ext>
              </a:extLst>
            </p:cNvPr>
            <p:cNvCxnSpPr>
              <a:cxnSpLocks/>
            </p:cNvCxnSpPr>
            <p:nvPr userDrawn="1"/>
          </p:nvCxnSpPr>
          <p:spPr>
            <a:xfrm>
              <a:off x="11813854" y="1836663"/>
              <a:ext cx="0" cy="29131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grpSp>
        <p:nvGrpSpPr>
          <p:cNvPr id="1110" name="Group 1109">
            <a:extLst>
              <a:ext uri="{FF2B5EF4-FFF2-40B4-BE49-F238E27FC236}">
                <a16:creationId xmlns:a16="http://schemas.microsoft.com/office/drawing/2014/main" id="{1DDFBEDE-B430-D152-4260-18DA48A71758}"/>
              </a:ext>
            </a:extLst>
          </p:cNvPr>
          <p:cNvGrpSpPr/>
          <p:nvPr userDrawn="1"/>
        </p:nvGrpSpPr>
        <p:grpSpPr>
          <a:xfrm>
            <a:off x="2459461" y="5283999"/>
            <a:ext cx="9361062" cy="291313"/>
            <a:chOff x="2459461" y="1836663"/>
            <a:chExt cx="9361062" cy="291313"/>
          </a:xfrm>
        </p:grpSpPr>
        <p:cxnSp>
          <p:nvCxnSpPr>
            <p:cNvPr id="1111" name="Straight Connector 1110">
              <a:extLst>
                <a:ext uri="{FF2B5EF4-FFF2-40B4-BE49-F238E27FC236}">
                  <a16:creationId xmlns:a16="http://schemas.microsoft.com/office/drawing/2014/main" id="{2C81267A-9ED2-3295-1873-BA8A2D0501CD}"/>
                </a:ext>
              </a:extLst>
            </p:cNvPr>
            <p:cNvCxnSpPr>
              <a:cxnSpLocks/>
            </p:cNvCxnSpPr>
            <p:nvPr userDrawn="1"/>
          </p:nvCxnSpPr>
          <p:spPr>
            <a:xfrm>
              <a:off x="2459461" y="1836663"/>
              <a:ext cx="0" cy="29131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112" name="Straight Connector 1111">
              <a:extLst>
                <a:ext uri="{FF2B5EF4-FFF2-40B4-BE49-F238E27FC236}">
                  <a16:creationId xmlns:a16="http://schemas.microsoft.com/office/drawing/2014/main" id="{5BB22845-D8E8-D2F2-AFBA-643F281BEC70}"/>
                </a:ext>
              </a:extLst>
            </p:cNvPr>
            <p:cNvCxnSpPr>
              <a:cxnSpLocks/>
            </p:cNvCxnSpPr>
            <p:nvPr userDrawn="1"/>
          </p:nvCxnSpPr>
          <p:spPr>
            <a:xfrm flipH="1">
              <a:off x="2459461" y="1982319"/>
              <a:ext cx="936106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113" name="Straight Connector 1112">
              <a:extLst>
                <a:ext uri="{FF2B5EF4-FFF2-40B4-BE49-F238E27FC236}">
                  <a16:creationId xmlns:a16="http://schemas.microsoft.com/office/drawing/2014/main" id="{666B214A-711A-A2B2-3C70-A166827BDE71}"/>
                </a:ext>
              </a:extLst>
            </p:cNvPr>
            <p:cNvCxnSpPr>
              <a:cxnSpLocks/>
            </p:cNvCxnSpPr>
            <p:nvPr userDrawn="1"/>
          </p:nvCxnSpPr>
          <p:spPr>
            <a:xfrm>
              <a:off x="11813854" y="1836663"/>
              <a:ext cx="0" cy="29131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1115" name="Text Placeholder 1114">
            <a:extLst>
              <a:ext uri="{FF2B5EF4-FFF2-40B4-BE49-F238E27FC236}">
                <a16:creationId xmlns:a16="http://schemas.microsoft.com/office/drawing/2014/main" id="{D8913604-1C5E-A193-D092-027143EB1A69}"/>
              </a:ext>
            </a:extLst>
          </p:cNvPr>
          <p:cNvSpPr>
            <a:spLocks noGrp="1"/>
          </p:cNvSpPr>
          <p:nvPr>
            <p:ph type="body" sz="quarter" idx="18" hasCustomPrompt="1"/>
          </p:nvPr>
        </p:nvSpPr>
        <p:spPr>
          <a:xfrm>
            <a:off x="3121626" y="1011238"/>
            <a:ext cx="841572" cy="203200"/>
          </a:xfrm>
        </p:spPr>
        <p:txBody>
          <a:bodyPr numCol="1" anchor="ctr">
            <a:noAutofit/>
          </a:bodyPr>
          <a:lstStyle>
            <a:lvl1pPr algn="ctr">
              <a:defRPr sz="1200">
                <a:latin typeface="Arial" panose="020B0604020202020204" pitchFamily="34" charset="0"/>
                <a:cs typeface="Arial" panose="020B0604020202020204" pitchFamily="34" charset="0"/>
                <a:sym typeface="Arial" panose="020B0604020202020204" pitchFamily="34" charset="0"/>
              </a:defRPr>
            </a:lvl1pPr>
          </a:lstStyle>
          <a:p>
            <a:pPr lvl="0"/>
            <a:r>
              <a:rPr lang="en-US"/>
              <a:t>YEAR</a:t>
            </a:r>
          </a:p>
        </p:txBody>
      </p:sp>
      <p:sp>
        <p:nvSpPr>
          <p:cNvPr id="1116" name="Text Placeholder 1114">
            <a:extLst>
              <a:ext uri="{FF2B5EF4-FFF2-40B4-BE49-F238E27FC236}">
                <a16:creationId xmlns:a16="http://schemas.microsoft.com/office/drawing/2014/main" id="{D726C9AF-5E8B-3F75-30D8-74CB84138D3C}"/>
              </a:ext>
            </a:extLst>
          </p:cNvPr>
          <p:cNvSpPr>
            <a:spLocks noGrp="1"/>
          </p:cNvSpPr>
          <p:nvPr>
            <p:ph type="body" sz="quarter" idx="19" hasCustomPrompt="1"/>
          </p:nvPr>
        </p:nvSpPr>
        <p:spPr>
          <a:xfrm>
            <a:off x="4557992" y="1011238"/>
            <a:ext cx="841572" cy="203200"/>
          </a:xfrm>
        </p:spPr>
        <p:txBody>
          <a:bodyPr numCol="1" anchor="ctr">
            <a:noAutofit/>
          </a:bodyPr>
          <a:lstStyle>
            <a:lvl1pPr algn="ctr">
              <a:defRPr sz="1200">
                <a:latin typeface="Arial" panose="020B0604020202020204" pitchFamily="34" charset="0"/>
                <a:cs typeface="Arial" panose="020B0604020202020204" pitchFamily="34" charset="0"/>
                <a:sym typeface="Arial" panose="020B0604020202020204" pitchFamily="34" charset="0"/>
              </a:defRPr>
            </a:lvl1pPr>
          </a:lstStyle>
          <a:p>
            <a:pPr lvl="0"/>
            <a:r>
              <a:rPr lang="en-US"/>
              <a:t>YEAR</a:t>
            </a:r>
          </a:p>
        </p:txBody>
      </p:sp>
      <p:sp>
        <p:nvSpPr>
          <p:cNvPr id="1117" name="Text Placeholder 1114">
            <a:extLst>
              <a:ext uri="{FF2B5EF4-FFF2-40B4-BE49-F238E27FC236}">
                <a16:creationId xmlns:a16="http://schemas.microsoft.com/office/drawing/2014/main" id="{86AFF650-AAFD-0B27-C345-BFFC75488CC7}"/>
              </a:ext>
            </a:extLst>
          </p:cNvPr>
          <p:cNvSpPr>
            <a:spLocks noGrp="1"/>
          </p:cNvSpPr>
          <p:nvPr>
            <p:ph type="body" sz="quarter" idx="20" hasCustomPrompt="1"/>
          </p:nvPr>
        </p:nvSpPr>
        <p:spPr>
          <a:xfrm>
            <a:off x="6002362" y="1011238"/>
            <a:ext cx="841572" cy="203200"/>
          </a:xfrm>
        </p:spPr>
        <p:txBody>
          <a:bodyPr numCol="1" anchor="ctr">
            <a:noAutofit/>
          </a:bodyPr>
          <a:lstStyle>
            <a:lvl1pPr algn="ctr">
              <a:defRPr sz="1200">
                <a:latin typeface="Arial" panose="020B0604020202020204" pitchFamily="34" charset="0"/>
                <a:cs typeface="Arial" panose="020B0604020202020204" pitchFamily="34" charset="0"/>
                <a:sym typeface="Arial" panose="020B0604020202020204" pitchFamily="34" charset="0"/>
              </a:defRPr>
            </a:lvl1pPr>
          </a:lstStyle>
          <a:p>
            <a:pPr lvl="0"/>
            <a:r>
              <a:rPr lang="en-US"/>
              <a:t>YEAR</a:t>
            </a:r>
          </a:p>
        </p:txBody>
      </p:sp>
      <p:sp>
        <p:nvSpPr>
          <p:cNvPr id="1118" name="Text Placeholder 1114">
            <a:extLst>
              <a:ext uri="{FF2B5EF4-FFF2-40B4-BE49-F238E27FC236}">
                <a16:creationId xmlns:a16="http://schemas.microsoft.com/office/drawing/2014/main" id="{C3D4589D-95C1-CFCF-D981-91EF696520CD}"/>
              </a:ext>
            </a:extLst>
          </p:cNvPr>
          <p:cNvSpPr>
            <a:spLocks noGrp="1"/>
          </p:cNvSpPr>
          <p:nvPr>
            <p:ph type="body" sz="quarter" idx="21" hasCustomPrompt="1"/>
          </p:nvPr>
        </p:nvSpPr>
        <p:spPr>
          <a:xfrm>
            <a:off x="7442730" y="1011238"/>
            <a:ext cx="841572" cy="203200"/>
          </a:xfrm>
        </p:spPr>
        <p:txBody>
          <a:bodyPr numCol="1" anchor="ctr">
            <a:noAutofit/>
          </a:bodyPr>
          <a:lstStyle>
            <a:lvl1pPr algn="ctr">
              <a:defRPr sz="1200">
                <a:latin typeface="Arial" panose="020B0604020202020204" pitchFamily="34" charset="0"/>
                <a:cs typeface="Arial" panose="020B0604020202020204" pitchFamily="34" charset="0"/>
                <a:sym typeface="Arial" panose="020B0604020202020204" pitchFamily="34" charset="0"/>
              </a:defRPr>
            </a:lvl1pPr>
          </a:lstStyle>
          <a:p>
            <a:pPr lvl="0"/>
            <a:r>
              <a:rPr lang="en-US"/>
              <a:t>YEAR</a:t>
            </a:r>
          </a:p>
        </p:txBody>
      </p:sp>
      <p:sp>
        <p:nvSpPr>
          <p:cNvPr id="1119" name="Text Placeholder 1114">
            <a:extLst>
              <a:ext uri="{FF2B5EF4-FFF2-40B4-BE49-F238E27FC236}">
                <a16:creationId xmlns:a16="http://schemas.microsoft.com/office/drawing/2014/main" id="{11330BBE-6701-48EA-B2DB-2BBF4A2026F6}"/>
              </a:ext>
            </a:extLst>
          </p:cNvPr>
          <p:cNvSpPr>
            <a:spLocks noGrp="1"/>
          </p:cNvSpPr>
          <p:nvPr>
            <p:ph type="body" sz="quarter" idx="22" hasCustomPrompt="1"/>
          </p:nvPr>
        </p:nvSpPr>
        <p:spPr>
          <a:xfrm>
            <a:off x="8879096" y="1011238"/>
            <a:ext cx="841572" cy="203200"/>
          </a:xfrm>
        </p:spPr>
        <p:txBody>
          <a:bodyPr numCol="1" anchor="ctr">
            <a:noAutofit/>
          </a:bodyPr>
          <a:lstStyle>
            <a:lvl1pPr algn="ctr">
              <a:defRPr sz="1200">
                <a:latin typeface="Arial" panose="020B0604020202020204" pitchFamily="34" charset="0"/>
                <a:cs typeface="Arial" panose="020B0604020202020204" pitchFamily="34" charset="0"/>
                <a:sym typeface="Arial" panose="020B0604020202020204" pitchFamily="34" charset="0"/>
              </a:defRPr>
            </a:lvl1pPr>
          </a:lstStyle>
          <a:p>
            <a:pPr lvl="0"/>
            <a:r>
              <a:rPr lang="en-US"/>
              <a:t>YEAR</a:t>
            </a:r>
          </a:p>
        </p:txBody>
      </p:sp>
      <p:sp>
        <p:nvSpPr>
          <p:cNvPr id="1120" name="Text Placeholder 1114">
            <a:extLst>
              <a:ext uri="{FF2B5EF4-FFF2-40B4-BE49-F238E27FC236}">
                <a16:creationId xmlns:a16="http://schemas.microsoft.com/office/drawing/2014/main" id="{AFC39509-192D-C4D2-5EDB-289EA809DD52}"/>
              </a:ext>
            </a:extLst>
          </p:cNvPr>
          <p:cNvSpPr>
            <a:spLocks noGrp="1"/>
          </p:cNvSpPr>
          <p:nvPr>
            <p:ph type="body" sz="quarter" idx="23" hasCustomPrompt="1"/>
          </p:nvPr>
        </p:nvSpPr>
        <p:spPr>
          <a:xfrm>
            <a:off x="10319464" y="1011238"/>
            <a:ext cx="841572" cy="203200"/>
          </a:xfrm>
        </p:spPr>
        <p:txBody>
          <a:bodyPr numCol="1" anchor="ctr">
            <a:noAutofit/>
          </a:bodyPr>
          <a:lstStyle>
            <a:lvl1pPr algn="ctr">
              <a:defRPr sz="1200">
                <a:latin typeface="Arial" panose="020B0604020202020204" pitchFamily="34" charset="0"/>
                <a:cs typeface="Arial" panose="020B0604020202020204" pitchFamily="34" charset="0"/>
                <a:sym typeface="Arial" panose="020B0604020202020204" pitchFamily="34" charset="0"/>
              </a:defRPr>
            </a:lvl1pPr>
          </a:lstStyle>
          <a:p>
            <a:pPr lvl="0"/>
            <a:r>
              <a:rPr lang="en-US"/>
              <a:t>YEAR</a:t>
            </a:r>
          </a:p>
        </p:txBody>
      </p:sp>
      <p:cxnSp>
        <p:nvCxnSpPr>
          <p:cNvPr id="48" name="Straight Connector 47">
            <a:extLst>
              <a:ext uri="{FF2B5EF4-FFF2-40B4-BE49-F238E27FC236}">
                <a16:creationId xmlns:a16="http://schemas.microsoft.com/office/drawing/2014/main" id="{2430F3FB-D46B-7156-4087-B6B3951859D8}"/>
              </a:ext>
            </a:extLst>
          </p:cNvPr>
          <p:cNvCxnSpPr>
            <a:cxnSpLocks/>
          </p:cNvCxnSpPr>
          <p:nvPr userDrawn="1"/>
        </p:nvCxnSpPr>
        <p:spPr>
          <a:xfrm>
            <a:off x="3538410" y="1337858"/>
            <a:ext cx="0" cy="211369"/>
          </a:xfrm>
          <a:prstGeom prst="line">
            <a:avLst/>
          </a:prstGeom>
          <a:ln w="6350">
            <a:solidFill>
              <a:schemeClr val="tx1"/>
            </a:solidFill>
            <a:headEnd type="ova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A9E478E3-7B0C-3EB8-E472-5D9DF1A650B5}"/>
              </a:ext>
            </a:extLst>
          </p:cNvPr>
          <p:cNvCxnSpPr>
            <a:cxnSpLocks/>
          </p:cNvCxnSpPr>
          <p:nvPr userDrawn="1"/>
        </p:nvCxnSpPr>
        <p:spPr>
          <a:xfrm>
            <a:off x="4978778" y="1337858"/>
            <a:ext cx="0" cy="211369"/>
          </a:xfrm>
          <a:prstGeom prst="line">
            <a:avLst/>
          </a:prstGeom>
          <a:ln w="6350">
            <a:solidFill>
              <a:schemeClr val="tx1"/>
            </a:solidFill>
            <a:headEnd type="ova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36954C84-4179-E4C5-2FB3-171C80707803}"/>
              </a:ext>
            </a:extLst>
          </p:cNvPr>
          <p:cNvCxnSpPr>
            <a:cxnSpLocks/>
          </p:cNvCxnSpPr>
          <p:nvPr userDrawn="1"/>
        </p:nvCxnSpPr>
        <p:spPr>
          <a:xfrm>
            <a:off x="6419146" y="1337858"/>
            <a:ext cx="0" cy="211369"/>
          </a:xfrm>
          <a:prstGeom prst="line">
            <a:avLst/>
          </a:prstGeom>
          <a:ln w="6350">
            <a:solidFill>
              <a:schemeClr val="tx1"/>
            </a:solidFill>
            <a:headEnd type="oval"/>
          </a:ln>
        </p:spPr>
        <p:style>
          <a:lnRef idx="1">
            <a:schemeClr val="accent1"/>
          </a:lnRef>
          <a:fillRef idx="0">
            <a:schemeClr val="accent1"/>
          </a:fillRef>
          <a:effectRef idx="0">
            <a:schemeClr val="accent1"/>
          </a:effectRef>
          <a:fontRef idx="minor">
            <a:schemeClr val="tx1"/>
          </a:fontRef>
        </p:style>
      </p:cxnSp>
      <p:cxnSp>
        <p:nvCxnSpPr>
          <p:cNvPr id="1029" name="Straight Connector 1028">
            <a:extLst>
              <a:ext uri="{FF2B5EF4-FFF2-40B4-BE49-F238E27FC236}">
                <a16:creationId xmlns:a16="http://schemas.microsoft.com/office/drawing/2014/main" id="{1DECF91F-A70B-A788-4211-8F22EE563361}"/>
              </a:ext>
            </a:extLst>
          </p:cNvPr>
          <p:cNvCxnSpPr>
            <a:cxnSpLocks/>
          </p:cNvCxnSpPr>
          <p:nvPr userDrawn="1"/>
        </p:nvCxnSpPr>
        <p:spPr>
          <a:xfrm>
            <a:off x="7859514" y="1337858"/>
            <a:ext cx="0" cy="211369"/>
          </a:xfrm>
          <a:prstGeom prst="line">
            <a:avLst/>
          </a:prstGeom>
          <a:ln w="6350">
            <a:solidFill>
              <a:schemeClr val="tx1"/>
            </a:solidFill>
            <a:headEnd type="oval"/>
          </a:ln>
        </p:spPr>
        <p:style>
          <a:lnRef idx="1">
            <a:schemeClr val="accent1"/>
          </a:lnRef>
          <a:fillRef idx="0">
            <a:schemeClr val="accent1"/>
          </a:fillRef>
          <a:effectRef idx="0">
            <a:schemeClr val="accent1"/>
          </a:effectRef>
          <a:fontRef idx="minor">
            <a:schemeClr val="tx1"/>
          </a:fontRef>
        </p:style>
      </p:cxnSp>
      <p:cxnSp>
        <p:nvCxnSpPr>
          <p:cNvPr id="1035" name="Straight Connector 1034">
            <a:extLst>
              <a:ext uri="{FF2B5EF4-FFF2-40B4-BE49-F238E27FC236}">
                <a16:creationId xmlns:a16="http://schemas.microsoft.com/office/drawing/2014/main" id="{7EA068DB-FE63-B7DA-DB1E-4D99CE06C52F}"/>
              </a:ext>
            </a:extLst>
          </p:cNvPr>
          <p:cNvCxnSpPr>
            <a:cxnSpLocks/>
          </p:cNvCxnSpPr>
          <p:nvPr userDrawn="1"/>
        </p:nvCxnSpPr>
        <p:spPr>
          <a:xfrm>
            <a:off x="9299882" y="1337858"/>
            <a:ext cx="0" cy="211369"/>
          </a:xfrm>
          <a:prstGeom prst="line">
            <a:avLst/>
          </a:prstGeom>
          <a:ln w="6350">
            <a:solidFill>
              <a:schemeClr val="tx1"/>
            </a:solidFill>
            <a:headEnd type="oval"/>
          </a:ln>
        </p:spPr>
        <p:style>
          <a:lnRef idx="1">
            <a:schemeClr val="accent1"/>
          </a:lnRef>
          <a:fillRef idx="0">
            <a:schemeClr val="accent1"/>
          </a:fillRef>
          <a:effectRef idx="0">
            <a:schemeClr val="accent1"/>
          </a:effectRef>
          <a:fontRef idx="minor">
            <a:schemeClr val="tx1"/>
          </a:fontRef>
        </p:style>
      </p:cxnSp>
      <p:cxnSp>
        <p:nvCxnSpPr>
          <p:cNvPr id="1042" name="Straight Connector 1041">
            <a:extLst>
              <a:ext uri="{FF2B5EF4-FFF2-40B4-BE49-F238E27FC236}">
                <a16:creationId xmlns:a16="http://schemas.microsoft.com/office/drawing/2014/main" id="{D071A180-3BC3-6B5C-F6B4-68764344EC52}"/>
              </a:ext>
            </a:extLst>
          </p:cNvPr>
          <p:cNvCxnSpPr>
            <a:cxnSpLocks/>
          </p:cNvCxnSpPr>
          <p:nvPr userDrawn="1"/>
        </p:nvCxnSpPr>
        <p:spPr>
          <a:xfrm>
            <a:off x="10740250" y="1337858"/>
            <a:ext cx="0" cy="211369"/>
          </a:xfrm>
          <a:prstGeom prst="line">
            <a:avLst/>
          </a:prstGeom>
          <a:ln w="6350">
            <a:solidFill>
              <a:schemeClr val="tx1"/>
            </a:solidFill>
            <a:headEnd type="ova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3E084309-947B-BF12-5984-DA2BE319B35B}"/>
              </a:ext>
            </a:extLst>
          </p:cNvPr>
          <p:cNvCxnSpPr>
            <a:cxnSpLocks/>
          </p:cNvCxnSpPr>
          <p:nvPr userDrawn="1"/>
        </p:nvCxnSpPr>
        <p:spPr>
          <a:xfrm>
            <a:off x="2638180"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D5478584-6434-3B11-C68A-DA66C3159A3A}"/>
              </a:ext>
            </a:extLst>
          </p:cNvPr>
          <p:cNvCxnSpPr>
            <a:cxnSpLocks/>
          </p:cNvCxnSpPr>
          <p:nvPr userDrawn="1"/>
        </p:nvCxnSpPr>
        <p:spPr>
          <a:xfrm>
            <a:off x="3358364"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7" name="Straight Connector 1126">
            <a:extLst>
              <a:ext uri="{FF2B5EF4-FFF2-40B4-BE49-F238E27FC236}">
                <a16:creationId xmlns:a16="http://schemas.microsoft.com/office/drawing/2014/main" id="{E6FD57B5-A2BE-B93E-2B84-98ED2CAE86D2}"/>
              </a:ext>
            </a:extLst>
          </p:cNvPr>
          <p:cNvCxnSpPr>
            <a:cxnSpLocks/>
          </p:cNvCxnSpPr>
          <p:nvPr userDrawn="1"/>
        </p:nvCxnSpPr>
        <p:spPr>
          <a:xfrm>
            <a:off x="3178318"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8" name="Straight Connector 1127">
            <a:extLst>
              <a:ext uri="{FF2B5EF4-FFF2-40B4-BE49-F238E27FC236}">
                <a16:creationId xmlns:a16="http://schemas.microsoft.com/office/drawing/2014/main" id="{B340183F-5E20-EF3F-0BF0-A58EE365B5F6}"/>
              </a:ext>
            </a:extLst>
          </p:cNvPr>
          <p:cNvCxnSpPr>
            <a:cxnSpLocks/>
          </p:cNvCxnSpPr>
          <p:nvPr userDrawn="1"/>
        </p:nvCxnSpPr>
        <p:spPr>
          <a:xfrm>
            <a:off x="2998272"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9" name="Straight Connector 1128">
            <a:extLst>
              <a:ext uri="{FF2B5EF4-FFF2-40B4-BE49-F238E27FC236}">
                <a16:creationId xmlns:a16="http://schemas.microsoft.com/office/drawing/2014/main" id="{DBDEB688-DD89-C923-31DC-3D37816EC4A8}"/>
              </a:ext>
            </a:extLst>
          </p:cNvPr>
          <p:cNvCxnSpPr>
            <a:cxnSpLocks/>
          </p:cNvCxnSpPr>
          <p:nvPr userDrawn="1"/>
        </p:nvCxnSpPr>
        <p:spPr>
          <a:xfrm>
            <a:off x="2458134"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30" name="Straight Connector 1129">
            <a:extLst>
              <a:ext uri="{FF2B5EF4-FFF2-40B4-BE49-F238E27FC236}">
                <a16:creationId xmlns:a16="http://schemas.microsoft.com/office/drawing/2014/main" id="{F35D8FB0-D454-F9AD-D636-DE4DD21B946F}"/>
              </a:ext>
            </a:extLst>
          </p:cNvPr>
          <p:cNvCxnSpPr>
            <a:cxnSpLocks/>
          </p:cNvCxnSpPr>
          <p:nvPr userDrawn="1"/>
        </p:nvCxnSpPr>
        <p:spPr>
          <a:xfrm>
            <a:off x="2818226"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31" name="Straight Connector 1130">
            <a:extLst>
              <a:ext uri="{FF2B5EF4-FFF2-40B4-BE49-F238E27FC236}">
                <a16:creationId xmlns:a16="http://schemas.microsoft.com/office/drawing/2014/main" id="{7868A180-DDE0-8CB6-0D7A-1B7BC2EC8DBF}"/>
              </a:ext>
            </a:extLst>
          </p:cNvPr>
          <p:cNvCxnSpPr>
            <a:cxnSpLocks/>
          </p:cNvCxnSpPr>
          <p:nvPr userDrawn="1"/>
        </p:nvCxnSpPr>
        <p:spPr>
          <a:xfrm>
            <a:off x="3898502"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32" name="Straight Connector 1131">
            <a:extLst>
              <a:ext uri="{FF2B5EF4-FFF2-40B4-BE49-F238E27FC236}">
                <a16:creationId xmlns:a16="http://schemas.microsoft.com/office/drawing/2014/main" id="{4FA0FB58-5809-D8E4-92F6-0EC3DF42DD5A}"/>
              </a:ext>
            </a:extLst>
          </p:cNvPr>
          <p:cNvCxnSpPr>
            <a:cxnSpLocks/>
          </p:cNvCxnSpPr>
          <p:nvPr userDrawn="1"/>
        </p:nvCxnSpPr>
        <p:spPr>
          <a:xfrm>
            <a:off x="4618686"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33" name="Straight Connector 1132">
            <a:extLst>
              <a:ext uri="{FF2B5EF4-FFF2-40B4-BE49-F238E27FC236}">
                <a16:creationId xmlns:a16="http://schemas.microsoft.com/office/drawing/2014/main" id="{BFA4A174-D8FB-A492-C52E-4E9F92272955}"/>
              </a:ext>
            </a:extLst>
          </p:cNvPr>
          <p:cNvCxnSpPr>
            <a:cxnSpLocks/>
          </p:cNvCxnSpPr>
          <p:nvPr userDrawn="1"/>
        </p:nvCxnSpPr>
        <p:spPr>
          <a:xfrm>
            <a:off x="4438640"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34" name="Straight Connector 1133">
            <a:extLst>
              <a:ext uri="{FF2B5EF4-FFF2-40B4-BE49-F238E27FC236}">
                <a16:creationId xmlns:a16="http://schemas.microsoft.com/office/drawing/2014/main" id="{66A6CAB8-961F-F7D5-4C2F-797789B0A93A}"/>
              </a:ext>
            </a:extLst>
          </p:cNvPr>
          <p:cNvCxnSpPr>
            <a:cxnSpLocks/>
          </p:cNvCxnSpPr>
          <p:nvPr userDrawn="1"/>
        </p:nvCxnSpPr>
        <p:spPr>
          <a:xfrm>
            <a:off x="4258594"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35" name="Straight Connector 1134">
            <a:extLst>
              <a:ext uri="{FF2B5EF4-FFF2-40B4-BE49-F238E27FC236}">
                <a16:creationId xmlns:a16="http://schemas.microsoft.com/office/drawing/2014/main" id="{FC2A8D3E-4436-B6BE-8789-DAF40146D53D}"/>
              </a:ext>
            </a:extLst>
          </p:cNvPr>
          <p:cNvCxnSpPr>
            <a:cxnSpLocks/>
          </p:cNvCxnSpPr>
          <p:nvPr userDrawn="1"/>
        </p:nvCxnSpPr>
        <p:spPr>
          <a:xfrm>
            <a:off x="3718456"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36" name="Straight Connector 1135">
            <a:extLst>
              <a:ext uri="{FF2B5EF4-FFF2-40B4-BE49-F238E27FC236}">
                <a16:creationId xmlns:a16="http://schemas.microsoft.com/office/drawing/2014/main" id="{4264AC96-2614-BAE1-02EF-63D4F63386FD}"/>
              </a:ext>
            </a:extLst>
          </p:cNvPr>
          <p:cNvCxnSpPr>
            <a:cxnSpLocks/>
          </p:cNvCxnSpPr>
          <p:nvPr userDrawn="1"/>
        </p:nvCxnSpPr>
        <p:spPr>
          <a:xfrm>
            <a:off x="4078548"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37" name="Straight Connector 1136">
            <a:extLst>
              <a:ext uri="{FF2B5EF4-FFF2-40B4-BE49-F238E27FC236}">
                <a16:creationId xmlns:a16="http://schemas.microsoft.com/office/drawing/2014/main" id="{F736CBB1-156A-F009-FBFD-5C770A8B1733}"/>
              </a:ext>
            </a:extLst>
          </p:cNvPr>
          <p:cNvCxnSpPr>
            <a:cxnSpLocks/>
          </p:cNvCxnSpPr>
          <p:nvPr userDrawn="1"/>
        </p:nvCxnSpPr>
        <p:spPr>
          <a:xfrm>
            <a:off x="4798732"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0" name="Straight Connector 1139">
            <a:extLst>
              <a:ext uri="{FF2B5EF4-FFF2-40B4-BE49-F238E27FC236}">
                <a16:creationId xmlns:a16="http://schemas.microsoft.com/office/drawing/2014/main" id="{EC081083-14D0-E54E-4F88-F73549635F43}"/>
              </a:ext>
            </a:extLst>
          </p:cNvPr>
          <p:cNvCxnSpPr>
            <a:cxnSpLocks/>
          </p:cNvCxnSpPr>
          <p:nvPr userDrawn="1"/>
        </p:nvCxnSpPr>
        <p:spPr>
          <a:xfrm>
            <a:off x="5338870"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1" name="Straight Connector 1140">
            <a:extLst>
              <a:ext uri="{FF2B5EF4-FFF2-40B4-BE49-F238E27FC236}">
                <a16:creationId xmlns:a16="http://schemas.microsoft.com/office/drawing/2014/main" id="{4D9B9B2C-1858-85FD-0FFB-66D24A5751E9}"/>
              </a:ext>
            </a:extLst>
          </p:cNvPr>
          <p:cNvCxnSpPr>
            <a:cxnSpLocks/>
          </p:cNvCxnSpPr>
          <p:nvPr userDrawn="1"/>
        </p:nvCxnSpPr>
        <p:spPr>
          <a:xfrm>
            <a:off x="6059054"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2" name="Straight Connector 1141">
            <a:extLst>
              <a:ext uri="{FF2B5EF4-FFF2-40B4-BE49-F238E27FC236}">
                <a16:creationId xmlns:a16="http://schemas.microsoft.com/office/drawing/2014/main" id="{667129C1-655C-F1E0-EA97-875171F3F70E}"/>
              </a:ext>
            </a:extLst>
          </p:cNvPr>
          <p:cNvCxnSpPr>
            <a:cxnSpLocks/>
          </p:cNvCxnSpPr>
          <p:nvPr userDrawn="1"/>
        </p:nvCxnSpPr>
        <p:spPr>
          <a:xfrm>
            <a:off x="5879008"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3" name="Straight Connector 1142">
            <a:extLst>
              <a:ext uri="{FF2B5EF4-FFF2-40B4-BE49-F238E27FC236}">
                <a16:creationId xmlns:a16="http://schemas.microsoft.com/office/drawing/2014/main" id="{260D7875-5D7E-84A0-02A2-62793CC18ABA}"/>
              </a:ext>
            </a:extLst>
          </p:cNvPr>
          <p:cNvCxnSpPr>
            <a:cxnSpLocks/>
          </p:cNvCxnSpPr>
          <p:nvPr userDrawn="1"/>
        </p:nvCxnSpPr>
        <p:spPr>
          <a:xfrm>
            <a:off x="5698962"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4" name="Straight Connector 1143">
            <a:extLst>
              <a:ext uri="{FF2B5EF4-FFF2-40B4-BE49-F238E27FC236}">
                <a16:creationId xmlns:a16="http://schemas.microsoft.com/office/drawing/2014/main" id="{66E57F33-94D9-CC05-DD42-F4CBE5970522}"/>
              </a:ext>
            </a:extLst>
          </p:cNvPr>
          <p:cNvCxnSpPr>
            <a:cxnSpLocks/>
          </p:cNvCxnSpPr>
          <p:nvPr userDrawn="1"/>
        </p:nvCxnSpPr>
        <p:spPr>
          <a:xfrm>
            <a:off x="5158824"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5" name="Straight Connector 1144">
            <a:extLst>
              <a:ext uri="{FF2B5EF4-FFF2-40B4-BE49-F238E27FC236}">
                <a16:creationId xmlns:a16="http://schemas.microsoft.com/office/drawing/2014/main" id="{195AE4DA-3E85-CB53-AD02-E9EB2F2A7A6E}"/>
              </a:ext>
            </a:extLst>
          </p:cNvPr>
          <p:cNvCxnSpPr>
            <a:cxnSpLocks/>
          </p:cNvCxnSpPr>
          <p:nvPr userDrawn="1"/>
        </p:nvCxnSpPr>
        <p:spPr>
          <a:xfrm>
            <a:off x="5518916"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6" name="Straight Connector 1145">
            <a:extLst>
              <a:ext uri="{FF2B5EF4-FFF2-40B4-BE49-F238E27FC236}">
                <a16:creationId xmlns:a16="http://schemas.microsoft.com/office/drawing/2014/main" id="{BBA5955D-215A-9673-1F84-A1A347110AFC}"/>
              </a:ext>
            </a:extLst>
          </p:cNvPr>
          <p:cNvCxnSpPr>
            <a:cxnSpLocks/>
          </p:cNvCxnSpPr>
          <p:nvPr userDrawn="1"/>
        </p:nvCxnSpPr>
        <p:spPr>
          <a:xfrm>
            <a:off x="6239100"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9" name="Straight Connector 1148">
            <a:extLst>
              <a:ext uri="{FF2B5EF4-FFF2-40B4-BE49-F238E27FC236}">
                <a16:creationId xmlns:a16="http://schemas.microsoft.com/office/drawing/2014/main" id="{F81A6A86-0311-F18E-C02A-3432F553091E}"/>
              </a:ext>
            </a:extLst>
          </p:cNvPr>
          <p:cNvCxnSpPr>
            <a:cxnSpLocks/>
          </p:cNvCxnSpPr>
          <p:nvPr userDrawn="1"/>
        </p:nvCxnSpPr>
        <p:spPr>
          <a:xfrm>
            <a:off x="6779238"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0" name="Straight Connector 1149">
            <a:extLst>
              <a:ext uri="{FF2B5EF4-FFF2-40B4-BE49-F238E27FC236}">
                <a16:creationId xmlns:a16="http://schemas.microsoft.com/office/drawing/2014/main" id="{0D7FBAEF-8F70-C6A9-B594-1F6B0B4AA7A3}"/>
              </a:ext>
            </a:extLst>
          </p:cNvPr>
          <p:cNvCxnSpPr>
            <a:cxnSpLocks/>
          </p:cNvCxnSpPr>
          <p:nvPr userDrawn="1"/>
        </p:nvCxnSpPr>
        <p:spPr>
          <a:xfrm>
            <a:off x="7499422"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1" name="Straight Connector 1150">
            <a:extLst>
              <a:ext uri="{FF2B5EF4-FFF2-40B4-BE49-F238E27FC236}">
                <a16:creationId xmlns:a16="http://schemas.microsoft.com/office/drawing/2014/main" id="{3F11D51A-9001-DE45-949C-2260210B8B21}"/>
              </a:ext>
            </a:extLst>
          </p:cNvPr>
          <p:cNvCxnSpPr>
            <a:cxnSpLocks/>
          </p:cNvCxnSpPr>
          <p:nvPr userDrawn="1"/>
        </p:nvCxnSpPr>
        <p:spPr>
          <a:xfrm>
            <a:off x="7319376"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2" name="Straight Connector 1151">
            <a:extLst>
              <a:ext uri="{FF2B5EF4-FFF2-40B4-BE49-F238E27FC236}">
                <a16:creationId xmlns:a16="http://schemas.microsoft.com/office/drawing/2014/main" id="{ACA05D54-C454-6D48-BB4E-C4F51A5CB710}"/>
              </a:ext>
            </a:extLst>
          </p:cNvPr>
          <p:cNvCxnSpPr>
            <a:cxnSpLocks/>
          </p:cNvCxnSpPr>
          <p:nvPr userDrawn="1"/>
        </p:nvCxnSpPr>
        <p:spPr>
          <a:xfrm>
            <a:off x="7139330"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3" name="Straight Connector 1152">
            <a:extLst>
              <a:ext uri="{FF2B5EF4-FFF2-40B4-BE49-F238E27FC236}">
                <a16:creationId xmlns:a16="http://schemas.microsoft.com/office/drawing/2014/main" id="{16123603-582C-7CFC-8FC6-7D77FD9511BB}"/>
              </a:ext>
            </a:extLst>
          </p:cNvPr>
          <p:cNvCxnSpPr>
            <a:cxnSpLocks/>
          </p:cNvCxnSpPr>
          <p:nvPr userDrawn="1"/>
        </p:nvCxnSpPr>
        <p:spPr>
          <a:xfrm>
            <a:off x="6599192"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4" name="Straight Connector 1153">
            <a:extLst>
              <a:ext uri="{FF2B5EF4-FFF2-40B4-BE49-F238E27FC236}">
                <a16:creationId xmlns:a16="http://schemas.microsoft.com/office/drawing/2014/main" id="{35241A16-5205-945F-945D-CF35BBCACC3F}"/>
              </a:ext>
            </a:extLst>
          </p:cNvPr>
          <p:cNvCxnSpPr>
            <a:cxnSpLocks/>
          </p:cNvCxnSpPr>
          <p:nvPr userDrawn="1"/>
        </p:nvCxnSpPr>
        <p:spPr>
          <a:xfrm>
            <a:off x="6959284"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5" name="Straight Connector 1154">
            <a:extLst>
              <a:ext uri="{FF2B5EF4-FFF2-40B4-BE49-F238E27FC236}">
                <a16:creationId xmlns:a16="http://schemas.microsoft.com/office/drawing/2014/main" id="{B54548B6-0FCA-0B09-5CF6-A26EF2E28424}"/>
              </a:ext>
            </a:extLst>
          </p:cNvPr>
          <p:cNvCxnSpPr>
            <a:cxnSpLocks/>
          </p:cNvCxnSpPr>
          <p:nvPr userDrawn="1"/>
        </p:nvCxnSpPr>
        <p:spPr>
          <a:xfrm>
            <a:off x="7679468"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6" name="Straight Connector 1165">
            <a:extLst>
              <a:ext uri="{FF2B5EF4-FFF2-40B4-BE49-F238E27FC236}">
                <a16:creationId xmlns:a16="http://schemas.microsoft.com/office/drawing/2014/main" id="{5F56B779-9828-EC29-6FDB-799B592553B8}"/>
              </a:ext>
            </a:extLst>
          </p:cNvPr>
          <p:cNvCxnSpPr>
            <a:cxnSpLocks/>
          </p:cNvCxnSpPr>
          <p:nvPr userDrawn="1"/>
        </p:nvCxnSpPr>
        <p:spPr>
          <a:xfrm>
            <a:off x="8219606"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7" name="Straight Connector 1166">
            <a:extLst>
              <a:ext uri="{FF2B5EF4-FFF2-40B4-BE49-F238E27FC236}">
                <a16:creationId xmlns:a16="http://schemas.microsoft.com/office/drawing/2014/main" id="{62D3C6F7-FC21-16EB-AEC7-4A9180D40590}"/>
              </a:ext>
            </a:extLst>
          </p:cNvPr>
          <p:cNvCxnSpPr>
            <a:cxnSpLocks/>
          </p:cNvCxnSpPr>
          <p:nvPr userDrawn="1"/>
        </p:nvCxnSpPr>
        <p:spPr>
          <a:xfrm>
            <a:off x="8939790"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8" name="Straight Connector 1167">
            <a:extLst>
              <a:ext uri="{FF2B5EF4-FFF2-40B4-BE49-F238E27FC236}">
                <a16:creationId xmlns:a16="http://schemas.microsoft.com/office/drawing/2014/main" id="{1A463D5D-C164-8597-6B50-A7D8512C4938}"/>
              </a:ext>
            </a:extLst>
          </p:cNvPr>
          <p:cNvCxnSpPr>
            <a:cxnSpLocks/>
          </p:cNvCxnSpPr>
          <p:nvPr userDrawn="1"/>
        </p:nvCxnSpPr>
        <p:spPr>
          <a:xfrm>
            <a:off x="8759744"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9" name="Straight Connector 1168">
            <a:extLst>
              <a:ext uri="{FF2B5EF4-FFF2-40B4-BE49-F238E27FC236}">
                <a16:creationId xmlns:a16="http://schemas.microsoft.com/office/drawing/2014/main" id="{E102491F-81AA-4417-6FD6-A6C817AD828D}"/>
              </a:ext>
            </a:extLst>
          </p:cNvPr>
          <p:cNvCxnSpPr>
            <a:cxnSpLocks/>
          </p:cNvCxnSpPr>
          <p:nvPr userDrawn="1"/>
        </p:nvCxnSpPr>
        <p:spPr>
          <a:xfrm>
            <a:off x="8579698"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0" name="Straight Connector 1169">
            <a:extLst>
              <a:ext uri="{FF2B5EF4-FFF2-40B4-BE49-F238E27FC236}">
                <a16:creationId xmlns:a16="http://schemas.microsoft.com/office/drawing/2014/main" id="{5B61E567-1056-4704-40B1-20BED5BFF5F5}"/>
              </a:ext>
            </a:extLst>
          </p:cNvPr>
          <p:cNvCxnSpPr>
            <a:cxnSpLocks/>
          </p:cNvCxnSpPr>
          <p:nvPr userDrawn="1"/>
        </p:nvCxnSpPr>
        <p:spPr>
          <a:xfrm>
            <a:off x="8039560"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1" name="Straight Connector 1170">
            <a:extLst>
              <a:ext uri="{FF2B5EF4-FFF2-40B4-BE49-F238E27FC236}">
                <a16:creationId xmlns:a16="http://schemas.microsoft.com/office/drawing/2014/main" id="{B491EF21-6D9D-78D8-34D7-9881CEA73C26}"/>
              </a:ext>
            </a:extLst>
          </p:cNvPr>
          <p:cNvCxnSpPr>
            <a:cxnSpLocks/>
          </p:cNvCxnSpPr>
          <p:nvPr userDrawn="1"/>
        </p:nvCxnSpPr>
        <p:spPr>
          <a:xfrm>
            <a:off x="8399652"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2" name="Straight Connector 1171">
            <a:extLst>
              <a:ext uri="{FF2B5EF4-FFF2-40B4-BE49-F238E27FC236}">
                <a16:creationId xmlns:a16="http://schemas.microsoft.com/office/drawing/2014/main" id="{7358F13D-8929-7C71-CF7F-CBE16BD063E0}"/>
              </a:ext>
            </a:extLst>
          </p:cNvPr>
          <p:cNvCxnSpPr>
            <a:cxnSpLocks/>
          </p:cNvCxnSpPr>
          <p:nvPr userDrawn="1"/>
        </p:nvCxnSpPr>
        <p:spPr>
          <a:xfrm>
            <a:off x="9119836"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4" name="Straight Connector 1173">
            <a:extLst>
              <a:ext uri="{FF2B5EF4-FFF2-40B4-BE49-F238E27FC236}">
                <a16:creationId xmlns:a16="http://schemas.microsoft.com/office/drawing/2014/main" id="{36AB8B72-ACC0-D6B3-DA30-1C7A476A23EA}"/>
              </a:ext>
            </a:extLst>
          </p:cNvPr>
          <p:cNvCxnSpPr>
            <a:cxnSpLocks/>
          </p:cNvCxnSpPr>
          <p:nvPr userDrawn="1"/>
        </p:nvCxnSpPr>
        <p:spPr>
          <a:xfrm>
            <a:off x="9659974"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5" name="Straight Connector 1174">
            <a:extLst>
              <a:ext uri="{FF2B5EF4-FFF2-40B4-BE49-F238E27FC236}">
                <a16:creationId xmlns:a16="http://schemas.microsoft.com/office/drawing/2014/main" id="{53AAA1D1-734C-6EA2-DEA6-8AD03583707E}"/>
              </a:ext>
            </a:extLst>
          </p:cNvPr>
          <p:cNvCxnSpPr>
            <a:cxnSpLocks/>
          </p:cNvCxnSpPr>
          <p:nvPr userDrawn="1"/>
        </p:nvCxnSpPr>
        <p:spPr>
          <a:xfrm>
            <a:off x="10380158"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6" name="Straight Connector 1175">
            <a:extLst>
              <a:ext uri="{FF2B5EF4-FFF2-40B4-BE49-F238E27FC236}">
                <a16:creationId xmlns:a16="http://schemas.microsoft.com/office/drawing/2014/main" id="{88BECDE0-7347-8EF3-D6EE-C77683600110}"/>
              </a:ext>
            </a:extLst>
          </p:cNvPr>
          <p:cNvCxnSpPr>
            <a:cxnSpLocks/>
          </p:cNvCxnSpPr>
          <p:nvPr userDrawn="1"/>
        </p:nvCxnSpPr>
        <p:spPr>
          <a:xfrm>
            <a:off x="10200112"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7" name="Straight Connector 1176">
            <a:extLst>
              <a:ext uri="{FF2B5EF4-FFF2-40B4-BE49-F238E27FC236}">
                <a16:creationId xmlns:a16="http://schemas.microsoft.com/office/drawing/2014/main" id="{EB635A66-80CC-563E-D965-B712D720178F}"/>
              </a:ext>
            </a:extLst>
          </p:cNvPr>
          <p:cNvCxnSpPr>
            <a:cxnSpLocks/>
          </p:cNvCxnSpPr>
          <p:nvPr userDrawn="1"/>
        </p:nvCxnSpPr>
        <p:spPr>
          <a:xfrm>
            <a:off x="10020066"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8" name="Straight Connector 1177">
            <a:extLst>
              <a:ext uri="{FF2B5EF4-FFF2-40B4-BE49-F238E27FC236}">
                <a16:creationId xmlns:a16="http://schemas.microsoft.com/office/drawing/2014/main" id="{77DFE93D-9128-91AD-67F6-D0513B2EBAC7}"/>
              </a:ext>
            </a:extLst>
          </p:cNvPr>
          <p:cNvCxnSpPr>
            <a:cxnSpLocks/>
          </p:cNvCxnSpPr>
          <p:nvPr userDrawn="1"/>
        </p:nvCxnSpPr>
        <p:spPr>
          <a:xfrm>
            <a:off x="9479928"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9" name="Straight Connector 1178">
            <a:extLst>
              <a:ext uri="{FF2B5EF4-FFF2-40B4-BE49-F238E27FC236}">
                <a16:creationId xmlns:a16="http://schemas.microsoft.com/office/drawing/2014/main" id="{C7CDE05D-3715-D369-F0E1-14DD8F7D83FA}"/>
              </a:ext>
            </a:extLst>
          </p:cNvPr>
          <p:cNvCxnSpPr>
            <a:cxnSpLocks/>
          </p:cNvCxnSpPr>
          <p:nvPr userDrawn="1"/>
        </p:nvCxnSpPr>
        <p:spPr>
          <a:xfrm>
            <a:off x="9840020"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0" name="Straight Connector 1179">
            <a:extLst>
              <a:ext uri="{FF2B5EF4-FFF2-40B4-BE49-F238E27FC236}">
                <a16:creationId xmlns:a16="http://schemas.microsoft.com/office/drawing/2014/main" id="{84323BA4-424E-F3C6-BD08-0BC3F3F23EC4}"/>
              </a:ext>
            </a:extLst>
          </p:cNvPr>
          <p:cNvCxnSpPr>
            <a:cxnSpLocks/>
          </p:cNvCxnSpPr>
          <p:nvPr userDrawn="1"/>
        </p:nvCxnSpPr>
        <p:spPr>
          <a:xfrm>
            <a:off x="10560204"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4" name="Straight Connector 1183">
            <a:extLst>
              <a:ext uri="{FF2B5EF4-FFF2-40B4-BE49-F238E27FC236}">
                <a16:creationId xmlns:a16="http://schemas.microsoft.com/office/drawing/2014/main" id="{7FCD7DA0-A178-0EE9-9C73-4FB3C46EC9DA}"/>
              </a:ext>
            </a:extLst>
          </p:cNvPr>
          <p:cNvCxnSpPr>
            <a:cxnSpLocks/>
          </p:cNvCxnSpPr>
          <p:nvPr userDrawn="1"/>
        </p:nvCxnSpPr>
        <p:spPr>
          <a:xfrm>
            <a:off x="11100342"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5" name="Straight Connector 1184">
            <a:extLst>
              <a:ext uri="{FF2B5EF4-FFF2-40B4-BE49-F238E27FC236}">
                <a16:creationId xmlns:a16="http://schemas.microsoft.com/office/drawing/2014/main" id="{3C2CB2D9-5669-AFE6-7D66-706248D580B9}"/>
              </a:ext>
            </a:extLst>
          </p:cNvPr>
          <p:cNvCxnSpPr>
            <a:cxnSpLocks/>
          </p:cNvCxnSpPr>
          <p:nvPr userDrawn="1"/>
        </p:nvCxnSpPr>
        <p:spPr>
          <a:xfrm>
            <a:off x="11820523"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6" name="Straight Connector 1185">
            <a:extLst>
              <a:ext uri="{FF2B5EF4-FFF2-40B4-BE49-F238E27FC236}">
                <a16:creationId xmlns:a16="http://schemas.microsoft.com/office/drawing/2014/main" id="{1DA23D04-8721-3B88-7107-6796A428709A}"/>
              </a:ext>
            </a:extLst>
          </p:cNvPr>
          <p:cNvCxnSpPr>
            <a:cxnSpLocks/>
          </p:cNvCxnSpPr>
          <p:nvPr userDrawn="1"/>
        </p:nvCxnSpPr>
        <p:spPr>
          <a:xfrm>
            <a:off x="11640480"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7" name="Straight Connector 1186">
            <a:extLst>
              <a:ext uri="{FF2B5EF4-FFF2-40B4-BE49-F238E27FC236}">
                <a16:creationId xmlns:a16="http://schemas.microsoft.com/office/drawing/2014/main" id="{B06EF5BD-DBCD-841A-5BBE-AAF1ED3CC2B6}"/>
              </a:ext>
            </a:extLst>
          </p:cNvPr>
          <p:cNvCxnSpPr>
            <a:cxnSpLocks/>
          </p:cNvCxnSpPr>
          <p:nvPr userDrawn="1"/>
        </p:nvCxnSpPr>
        <p:spPr>
          <a:xfrm>
            <a:off x="11460434"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8" name="Straight Connector 1187">
            <a:extLst>
              <a:ext uri="{FF2B5EF4-FFF2-40B4-BE49-F238E27FC236}">
                <a16:creationId xmlns:a16="http://schemas.microsoft.com/office/drawing/2014/main" id="{A571D6AE-D68D-85C6-7079-5DC8C69A8ACF}"/>
              </a:ext>
            </a:extLst>
          </p:cNvPr>
          <p:cNvCxnSpPr>
            <a:cxnSpLocks/>
          </p:cNvCxnSpPr>
          <p:nvPr userDrawn="1"/>
        </p:nvCxnSpPr>
        <p:spPr>
          <a:xfrm>
            <a:off x="10920296"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9" name="Straight Connector 1188">
            <a:extLst>
              <a:ext uri="{FF2B5EF4-FFF2-40B4-BE49-F238E27FC236}">
                <a16:creationId xmlns:a16="http://schemas.microsoft.com/office/drawing/2014/main" id="{0B767C17-69FB-D688-619B-C40EB438D17A}"/>
              </a:ext>
            </a:extLst>
          </p:cNvPr>
          <p:cNvCxnSpPr>
            <a:cxnSpLocks/>
          </p:cNvCxnSpPr>
          <p:nvPr userDrawn="1"/>
        </p:nvCxnSpPr>
        <p:spPr>
          <a:xfrm>
            <a:off x="11280388"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487463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7B325026-E636-0DDA-DC9D-CE5780F013BD}"/>
              </a:ext>
            </a:extLst>
          </p:cNvPr>
          <p:cNvGraphicFramePr>
            <a:graphicFrameLocks noChangeAspect="1"/>
          </p:cNvGraphicFramePr>
          <p:nvPr userDrawn="1">
            <p:custDataLst>
              <p:tags r:id="rId1"/>
            </p:custDataLst>
            <p:extLst>
              <p:ext uri="{D42A27DB-BD31-4B8C-83A1-F6EECF244321}">
                <p14:modId xmlns:p14="http://schemas.microsoft.com/office/powerpoint/2010/main" val="18460891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2" name="think-cell data - do not delete" hidden="1">
                        <a:extLst>
                          <a:ext uri="{FF2B5EF4-FFF2-40B4-BE49-F238E27FC236}">
                            <a16:creationId xmlns:a16="http://schemas.microsoft.com/office/drawing/2014/main" id="{7B325026-E636-0DDA-DC9D-CE5780F013B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4" name="Picture 3" descr="A black background with orange text&#10;&#10;Description automatically generated">
            <a:extLst>
              <a:ext uri="{FF2B5EF4-FFF2-40B4-BE49-F238E27FC236}">
                <a16:creationId xmlns:a16="http://schemas.microsoft.com/office/drawing/2014/main" id="{B2919A31-F6D4-A90A-A5E1-BB5B79D78483}"/>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569727" y="1659468"/>
            <a:ext cx="5052546" cy="3085268"/>
          </a:xfrm>
          <a:prstGeom prst="rect">
            <a:avLst/>
          </a:prstGeom>
        </p:spPr>
      </p:pic>
    </p:spTree>
    <p:extLst>
      <p:ext uri="{BB962C8B-B14F-4D97-AF65-F5344CB8AC3E}">
        <p14:creationId xmlns:p14="http://schemas.microsoft.com/office/powerpoint/2010/main" val="108858170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1_Custom Layout">
    <p:bg>
      <p:bgPr>
        <a:solidFill>
          <a:schemeClr val="tx2"/>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97D169D9-D36B-B591-6A1F-48280C8240D1}"/>
              </a:ext>
            </a:extLst>
          </p:cNvPr>
          <p:cNvGraphicFramePr>
            <a:graphicFrameLocks noChangeAspect="1"/>
          </p:cNvGraphicFramePr>
          <p:nvPr userDrawn="1">
            <p:custDataLst>
              <p:tags r:id="rId1"/>
            </p:custDataLst>
            <p:extLst>
              <p:ext uri="{D42A27DB-BD31-4B8C-83A1-F6EECF244321}">
                <p14:modId xmlns:p14="http://schemas.microsoft.com/office/powerpoint/2010/main" val="4119813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2" name="think-cell data - do not delete" hidden="1">
                        <a:extLst>
                          <a:ext uri="{FF2B5EF4-FFF2-40B4-BE49-F238E27FC236}">
                            <a16:creationId xmlns:a16="http://schemas.microsoft.com/office/drawing/2014/main" id="{97D169D9-D36B-B591-6A1F-48280C8240D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4" name="Picture 3" descr="A black and white sign with white text&#10;&#10;Description automatically generated">
            <a:extLst>
              <a:ext uri="{FF2B5EF4-FFF2-40B4-BE49-F238E27FC236}">
                <a16:creationId xmlns:a16="http://schemas.microsoft.com/office/drawing/2014/main" id="{D7BC716F-2A28-FED5-214A-D69F52F951A5}"/>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3569727" y="1659468"/>
            <a:ext cx="5052546" cy="3085268"/>
          </a:xfrm>
          <a:prstGeom prst="rect">
            <a:avLst/>
          </a:prstGeom>
        </p:spPr>
      </p:pic>
    </p:spTree>
    <p:extLst>
      <p:ext uri="{BB962C8B-B14F-4D97-AF65-F5344CB8AC3E}">
        <p14:creationId xmlns:p14="http://schemas.microsoft.com/office/powerpoint/2010/main" val="237253338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1525DB43-B11B-C4EA-0DB5-D4EBE636683D}"/>
              </a:ext>
            </a:extLst>
          </p:cNvPr>
          <p:cNvGraphicFramePr>
            <a:graphicFrameLocks noChangeAspect="1"/>
          </p:cNvGraphicFramePr>
          <p:nvPr userDrawn="1">
            <p:custDataLst>
              <p:tags r:id="rId1"/>
            </p:custDataLst>
            <p:extLst>
              <p:ext uri="{D42A27DB-BD31-4B8C-83A1-F6EECF244321}">
                <p14:modId xmlns:p14="http://schemas.microsoft.com/office/powerpoint/2010/main" val="26499084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2" name="think-cell data - do not delete" hidden="1">
                        <a:extLst>
                          <a:ext uri="{FF2B5EF4-FFF2-40B4-BE49-F238E27FC236}">
                            <a16:creationId xmlns:a16="http://schemas.microsoft.com/office/drawing/2014/main" id="{1525DB43-B11B-C4EA-0DB5-D4EBE636683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Tree>
    <p:extLst>
      <p:ext uri="{BB962C8B-B14F-4D97-AF65-F5344CB8AC3E}">
        <p14:creationId xmlns:p14="http://schemas.microsoft.com/office/powerpoint/2010/main" val="385436448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64066-6120-4159-B6CB-3B11DD451A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2D8E302-4B4C-4BC4-B603-92C51275272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D72481-1697-4007-A4D4-DE2B7DB906CD}"/>
              </a:ext>
            </a:extLst>
          </p:cNvPr>
          <p:cNvSpPr>
            <a:spLocks noGrp="1"/>
          </p:cNvSpPr>
          <p:nvPr>
            <p:ph type="dt" sz="half" idx="10"/>
          </p:nvPr>
        </p:nvSpPr>
        <p:spPr/>
        <p:txBody>
          <a:bodyPr/>
          <a:lstStyle/>
          <a:p>
            <a:fld id="{E2750DA6-3986-433D-A180-BF065489FD57}" type="datetimeFigureOut">
              <a:rPr lang="en-US" smtClean="0"/>
              <a:t>3/24/2026</a:t>
            </a:fld>
            <a:endParaRPr lang="en-US"/>
          </a:p>
        </p:txBody>
      </p:sp>
      <p:sp>
        <p:nvSpPr>
          <p:cNvPr id="5" name="Footer Placeholder 4">
            <a:extLst>
              <a:ext uri="{FF2B5EF4-FFF2-40B4-BE49-F238E27FC236}">
                <a16:creationId xmlns:a16="http://schemas.microsoft.com/office/drawing/2014/main" id="{E1E67093-F560-42DB-8339-6BC37DAB76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12B171E-14D0-4782-B266-C08E97D5FC98}"/>
              </a:ext>
            </a:extLst>
          </p:cNvPr>
          <p:cNvSpPr>
            <a:spLocks noGrp="1"/>
          </p:cNvSpPr>
          <p:nvPr>
            <p:ph type="sldNum" sz="quarter" idx="12"/>
          </p:nvPr>
        </p:nvSpPr>
        <p:spPr/>
        <p:txBody>
          <a:bodyPr/>
          <a:lstStyle/>
          <a:p>
            <a:fld id="{7E026341-C5C5-458C-988F-3D2FE038E146}" type="slidenum">
              <a:rPr lang="en-US" smtClean="0"/>
              <a:t>‹#›</a:t>
            </a:fld>
            <a:endParaRPr lang="en-US"/>
          </a:p>
        </p:txBody>
      </p:sp>
    </p:spTree>
    <p:extLst>
      <p:ext uri="{BB962C8B-B14F-4D97-AF65-F5344CB8AC3E}">
        <p14:creationId xmlns:p14="http://schemas.microsoft.com/office/powerpoint/2010/main" val="391347747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ver B">
    <p:bg>
      <p:bgPr>
        <a:solidFill>
          <a:schemeClr val="tx1">
            <a:lumMod val="95000"/>
            <a:lumOff val="5000"/>
          </a:schemeClr>
        </a:solidFill>
        <a:effectLst/>
      </p:bgPr>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87B076E7-C71A-A877-2F64-B4D32BF83A73}"/>
              </a:ext>
            </a:extLst>
          </p:cNvPr>
          <p:cNvGraphicFramePr>
            <a:graphicFrameLocks noChangeAspect="1"/>
          </p:cNvGraphicFramePr>
          <p:nvPr userDrawn="1">
            <p:custDataLst>
              <p:tags r:id="rId1"/>
            </p:custDataLst>
            <p:extLst>
              <p:ext uri="{D42A27DB-BD31-4B8C-83A1-F6EECF244321}">
                <p14:modId xmlns:p14="http://schemas.microsoft.com/office/powerpoint/2010/main" val="38683913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5" name="think-cell data - do not delete" hidden="1">
                        <a:extLst>
                          <a:ext uri="{FF2B5EF4-FFF2-40B4-BE49-F238E27FC236}">
                            <a16:creationId xmlns:a16="http://schemas.microsoft.com/office/drawing/2014/main" id="{87B076E7-C71A-A877-2F64-B4D32BF83A7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Rectangle 1">
            <a:extLst>
              <a:ext uri="{FF2B5EF4-FFF2-40B4-BE49-F238E27FC236}">
                <a16:creationId xmlns:a16="http://schemas.microsoft.com/office/drawing/2014/main" id="{E28C3EB1-0986-3D28-04E6-ECE6F44D01CA}"/>
              </a:ext>
            </a:extLst>
          </p:cNvPr>
          <p:cNvSpPr/>
          <p:nvPr userDrawn="1"/>
        </p:nvSpPr>
        <p:spPr>
          <a:xfrm>
            <a:off x="0" y="0"/>
            <a:ext cx="6441461" cy="6857998"/>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sym typeface="Arial" panose="020B0604020202020204" pitchFamily="34" charset="0"/>
            </a:endParaRPr>
          </a:p>
        </p:txBody>
      </p:sp>
      <p:sp>
        <p:nvSpPr>
          <p:cNvPr id="28" name="Title 1">
            <a:extLst>
              <a:ext uri="{FF2B5EF4-FFF2-40B4-BE49-F238E27FC236}">
                <a16:creationId xmlns:a16="http://schemas.microsoft.com/office/drawing/2014/main" id="{D2F0C459-DE03-8521-0A18-DBD565210090}"/>
              </a:ext>
            </a:extLst>
          </p:cNvPr>
          <p:cNvSpPr>
            <a:spLocks noGrp="1"/>
          </p:cNvSpPr>
          <p:nvPr>
            <p:ph type="ctrTitle" hasCustomPrompt="1"/>
          </p:nvPr>
        </p:nvSpPr>
        <p:spPr>
          <a:xfrm>
            <a:off x="395008" y="2561480"/>
            <a:ext cx="5120640" cy="1705725"/>
          </a:xfrm>
        </p:spPr>
        <p:txBody>
          <a:bodyPr vert="horz" anchor="b">
            <a:noAutofit/>
          </a:bodyPr>
          <a:lstStyle>
            <a:lvl1pPr algn="l">
              <a:defRPr sz="5000">
                <a:solidFill>
                  <a:schemeClr val="bg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1pPr>
          </a:lstStyle>
          <a:p>
            <a:r>
              <a:rPr lang="en-US" spc="100">
                <a:latin typeface="Calibre Semibold" panose="020B0703030202060203" pitchFamily="34" charset="0"/>
              </a:rPr>
              <a:t>Title goes here</a:t>
            </a:r>
            <a:endParaRPr lang="en-US"/>
          </a:p>
        </p:txBody>
      </p:sp>
      <p:sp>
        <p:nvSpPr>
          <p:cNvPr id="29" name="Subtitle 2">
            <a:extLst>
              <a:ext uri="{FF2B5EF4-FFF2-40B4-BE49-F238E27FC236}">
                <a16:creationId xmlns:a16="http://schemas.microsoft.com/office/drawing/2014/main" id="{771AEE74-C561-7C8E-376F-AB8AB3E708DB}"/>
              </a:ext>
            </a:extLst>
          </p:cNvPr>
          <p:cNvSpPr>
            <a:spLocks noGrp="1"/>
          </p:cNvSpPr>
          <p:nvPr>
            <p:ph type="subTitle" idx="1" hasCustomPrompt="1"/>
          </p:nvPr>
        </p:nvSpPr>
        <p:spPr>
          <a:xfrm>
            <a:off x="395009" y="4683388"/>
            <a:ext cx="5120640" cy="405185"/>
          </a:xfrm>
          <a:prstGeom prst="rect">
            <a:avLst/>
          </a:prstGeom>
        </p:spPr>
        <p:txBody>
          <a:bodyPr anchor="t">
            <a:normAutofit/>
          </a:bodyPr>
          <a:lstStyle>
            <a:lvl1pPr marL="0" indent="0" algn="l" defTabSz="914400" rtl="0" eaLnBrk="1" latinLnBrk="0" hangingPunct="1">
              <a:lnSpc>
                <a:spcPct val="90000"/>
              </a:lnSpc>
              <a:spcBef>
                <a:spcPts val="1000"/>
              </a:spcBef>
              <a:buFontTx/>
              <a:buNone/>
              <a:defRPr lang="en-US" sz="2000" b="1" kern="1200" dirty="0">
                <a:solidFill>
                  <a:schemeClr val="bg1"/>
                </a:solidFill>
                <a:latin typeface="Arial" panose="020B0604020202020204" pitchFamily="34" charset="0"/>
                <a:ea typeface="+mn-ea"/>
                <a:cs typeface="Arial" panose="020B0604020202020204" pitchFamily="34" charset="0"/>
                <a:sym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a:t>
            </a:r>
          </a:p>
        </p:txBody>
      </p:sp>
      <p:sp>
        <p:nvSpPr>
          <p:cNvPr id="30" name="Text Placeholder 6">
            <a:extLst>
              <a:ext uri="{FF2B5EF4-FFF2-40B4-BE49-F238E27FC236}">
                <a16:creationId xmlns:a16="http://schemas.microsoft.com/office/drawing/2014/main" id="{E745F101-577C-C429-BD62-2418A8ABCE9A}"/>
              </a:ext>
            </a:extLst>
          </p:cNvPr>
          <p:cNvSpPr>
            <a:spLocks noGrp="1"/>
          </p:cNvSpPr>
          <p:nvPr>
            <p:ph type="body" sz="quarter" idx="13" hasCustomPrompt="1"/>
          </p:nvPr>
        </p:nvSpPr>
        <p:spPr>
          <a:xfrm>
            <a:off x="395009" y="5122502"/>
            <a:ext cx="5120640" cy="356161"/>
          </a:xfrm>
          <a:prstGeom prst="rect">
            <a:avLst/>
          </a:prstGeom>
        </p:spPr>
        <p:txBody>
          <a:bodyPr anchor="t">
            <a:normAutofit/>
          </a:bodyPr>
          <a:lstStyle>
            <a:lvl1pPr>
              <a:defRPr sz="1600">
                <a:solidFill>
                  <a:schemeClr val="bg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Job Title</a:t>
            </a:r>
          </a:p>
        </p:txBody>
      </p:sp>
      <p:sp>
        <p:nvSpPr>
          <p:cNvPr id="31" name="Text Placeholder 8">
            <a:extLst>
              <a:ext uri="{FF2B5EF4-FFF2-40B4-BE49-F238E27FC236}">
                <a16:creationId xmlns:a16="http://schemas.microsoft.com/office/drawing/2014/main" id="{CFD26DF9-672C-D07D-ACDD-1F456C40A62A}"/>
              </a:ext>
            </a:extLst>
          </p:cNvPr>
          <p:cNvSpPr>
            <a:spLocks noGrp="1"/>
          </p:cNvSpPr>
          <p:nvPr>
            <p:ph type="body" sz="quarter" idx="14" hasCustomPrompt="1"/>
          </p:nvPr>
        </p:nvSpPr>
        <p:spPr>
          <a:xfrm>
            <a:off x="395009" y="5512592"/>
            <a:ext cx="5120640" cy="295275"/>
          </a:xfrm>
          <a:prstGeom prst="rect">
            <a:avLst/>
          </a:prstGeom>
        </p:spPr>
        <p:txBody>
          <a:bodyPr anchor="t">
            <a:noAutofit/>
          </a:bodyPr>
          <a:lstStyle>
            <a:lvl1pPr>
              <a:defRPr sz="1200">
                <a:solidFill>
                  <a:schemeClr val="bg1"/>
                </a:solidFill>
                <a:latin typeface="Arial" panose="020B0604020202020204" pitchFamily="34" charset="0"/>
                <a:cs typeface="Arial" panose="020B0604020202020204" pitchFamily="34" charset="0"/>
                <a:sym typeface="Arial" panose="020B0604020202020204" pitchFamily="34" charset="0"/>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DD.MM.YY</a:t>
            </a:r>
          </a:p>
        </p:txBody>
      </p:sp>
      <p:sp>
        <p:nvSpPr>
          <p:cNvPr id="32" name="Text Placeholder 10">
            <a:extLst>
              <a:ext uri="{FF2B5EF4-FFF2-40B4-BE49-F238E27FC236}">
                <a16:creationId xmlns:a16="http://schemas.microsoft.com/office/drawing/2014/main" id="{BEAC89F2-5267-0D49-3CD2-D0ECDE00568C}"/>
              </a:ext>
            </a:extLst>
          </p:cNvPr>
          <p:cNvSpPr>
            <a:spLocks noGrp="1"/>
          </p:cNvSpPr>
          <p:nvPr>
            <p:ph type="body" sz="quarter" idx="15" hasCustomPrompt="1"/>
          </p:nvPr>
        </p:nvSpPr>
        <p:spPr>
          <a:xfrm>
            <a:off x="395009" y="5841797"/>
            <a:ext cx="5120640" cy="331788"/>
          </a:xfrm>
          <a:prstGeom prst="rect">
            <a:avLst/>
          </a:prstGeom>
        </p:spPr>
        <p:txBody>
          <a:bodyPr anchor="t">
            <a:noAutofit/>
          </a:bodyPr>
          <a:lstStyle>
            <a:lvl1pPr>
              <a:defRPr sz="1200">
                <a:solidFill>
                  <a:schemeClr val="bg1"/>
                </a:solidFill>
                <a:latin typeface="Arial" panose="020B0604020202020204" pitchFamily="34" charset="0"/>
                <a:cs typeface="Arial" panose="020B0604020202020204" pitchFamily="34" charset="0"/>
                <a:sym typeface="Arial" panose="020B0604020202020204" pitchFamily="34"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a:t>*Additional Notes</a:t>
            </a:r>
          </a:p>
        </p:txBody>
      </p:sp>
      <p:sp>
        <p:nvSpPr>
          <p:cNvPr id="4" name="Black Wave">
            <a:extLst>
              <a:ext uri="{FF2B5EF4-FFF2-40B4-BE49-F238E27FC236}">
                <a16:creationId xmlns:a16="http://schemas.microsoft.com/office/drawing/2014/main" id="{F92A1ED3-DD24-50D4-727B-F97B67FE5167}"/>
              </a:ext>
            </a:extLst>
          </p:cNvPr>
          <p:cNvSpPr/>
          <p:nvPr userDrawn="1"/>
        </p:nvSpPr>
        <p:spPr>
          <a:xfrm>
            <a:off x="5895975" y="0"/>
            <a:ext cx="1779443" cy="6858000"/>
          </a:xfrm>
          <a:custGeom>
            <a:avLst/>
            <a:gdLst>
              <a:gd name="connsiteX0" fmla="*/ 0 w 1779443"/>
              <a:gd name="connsiteY0" fmla="*/ 0 h 6858000"/>
              <a:gd name="connsiteX1" fmla="*/ 789134 w 1779443"/>
              <a:gd name="connsiteY1" fmla="*/ 0 h 6858000"/>
              <a:gd name="connsiteX2" fmla="*/ 789134 w 1779443"/>
              <a:gd name="connsiteY2" fmla="*/ 164559 h 6858000"/>
              <a:gd name="connsiteX3" fmla="*/ 545487 w 1779443"/>
              <a:gd name="connsiteY3" fmla="*/ 6857999 h 6858000"/>
              <a:gd name="connsiteX4" fmla="*/ 1096496 w 1779443"/>
              <a:gd name="connsiteY4" fmla="*/ 6857999 h 6858000"/>
              <a:gd name="connsiteX5" fmla="*/ 1327017 w 1779443"/>
              <a:gd name="connsiteY5" fmla="*/ 130630 h 6858000"/>
              <a:gd name="connsiteX6" fmla="*/ 1557538 w 1779443"/>
              <a:gd name="connsiteY6" fmla="*/ 6857999 h 6858000"/>
              <a:gd name="connsiteX7" fmla="*/ 1779443 w 1779443"/>
              <a:gd name="connsiteY7" fmla="*/ 6857999 h 6858000"/>
              <a:gd name="connsiteX8" fmla="*/ 1779443 w 1779443"/>
              <a:gd name="connsiteY8" fmla="*/ 6858000 h 6858000"/>
              <a:gd name="connsiteX9" fmla="*/ 0 w 1779443"/>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79443" h="6858000">
                <a:moveTo>
                  <a:pt x="0" y="0"/>
                </a:moveTo>
                <a:lnTo>
                  <a:pt x="789134" y="0"/>
                </a:lnTo>
                <a:lnTo>
                  <a:pt x="789134" y="164559"/>
                </a:lnTo>
                <a:lnTo>
                  <a:pt x="545487" y="6857999"/>
                </a:lnTo>
                <a:lnTo>
                  <a:pt x="1096496" y="6857999"/>
                </a:lnTo>
                <a:lnTo>
                  <a:pt x="1327017" y="130630"/>
                </a:lnTo>
                <a:lnTo>
                  <a:pt x="1557538" y="6857999"/>
                </a:lnTo>
                <a:lnTo>
                  <a:pt x="1779443" y="6857999"/>
                </a:lnTo>
                <a:lnTo>
                  <a:pt x="1779443" y="6858000"/>
                </a:lnTo>
                <a:lnTo>
                  <a:pt x="0" y="6858000"/>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Arial" panose="020B0604020202020204" pitchFamily="34" charset="0"/>
              <a:cs typeface="Arial" panose="020B0604020202020204" pitchFamily="34" charset="0"/>
              <a:sym typeface="Arial" panose="020B0604020202020204" pitchFamily="34" charset="0"/>
            </a:endParaRPr>
          </a:p>
        </p:txBody>
      </p:sp>
      <p:pic>
        <p:nvPicPr>
          <p:cNvPr id="3" name="Picture 2">
            <a:extLst>
              <a:ext uri="{FF2B5EF4-FFF2-40B4-BE49-F238E27FC236}">
                <a16:creationId xmlns:a16="http://schemas.microsoft.com/office/drawing/2014/main" id="{A9B69E82-9F72-C77F-D9B4-C0EE7A931CA5}"/>
              </a:ext>
            </a:extLst>
          </p:cNvPr>
          <p:cNvPicPr>
            <a:picLocks noChangeAspect="1"/>
          </p:cNvPicPr>
          <p:nvPr userDrawn="1"/>
        </p:nvPicPr>
        <p:blipFill rotWithShape="1">
          <a:blip r:embed="rId5" cstate="email">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a:ext>
            </a:extLst>
          </a:blip>
          <a:srcRect/>
          <a:stretch/>
        </p:blipFill>
        <p:spPr>
          <a:xfrm>
            <a:off x="371474" y="371474"/>
            <a:ext cx="1779443" cy="466726"/>
          </a:xfrm>
          <a:prstGeom prst="rect">
            <a:avLst/>
          </a:prstGeom>
        </p:spPr>
      </p:pic>
      <p:pic>
        <p:nvPicPr>
          <p:cNvPr id="7" name="Picture 6">
            <a:extLst>
              <a:ext uri="{FF2B5EF4-FFF2-40B4-BE49-F238E27FC236}">
                <a16:creationId xmlns:a16="http://schemas.microsoft.com/office/drawing/2014/main" id="{FAA6B7DD-A311-FBE1-F67B-E4935298C9D6}"/>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61328" y="1050133"/>
            <a:ext cx="4349891" cy="597099"/>
          </a:xfrm>
          <a:prstGeom prst="rect">
            <a:avLst/>
          </a:prstGeom>
        </p:spPr>
      </p:pic>
    </p:spTree>
    <p:extLst>
      <p:ext uri="{BB962C8B-B14F-4D97-AF65-F5344CB8AC3E}">
        <p14:creationId xmlns:p14="http://schemas.microsoft.com/office/powerpoint/2010/main" val="108933563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Cover C">
    <p:bg>
      <p:bgPr>
        <a:solidFill>
          <a:schemeClr val="bg1"/>
        </a:solid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C98880B3-F3B8-9FA7-ADCE-5C4CC192A0E6}"/>
              </a:ext>
            </a:extLst>
          </p:cNvPr>
          <p:cNvGraphicFramePr>
            <a:graphicFrameLocks noChangeAspect="1"/>
          </p:cNvGraphicFramePr>
          <p:nvPr userDrawn="1">
            <p:custDataLst>
              <p:tags r:id="rId1"/>
            </p:custDataLst>
            <p:extLst>
              <p:ext uri="{D42A27DB-BD31-4B8C-83A1-F6EECF244321}">
                <p14:modId xmlns:p14="http://schemas.microsoft.com/office/powerpoint/2010/main" val="510839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6" name="think-cell data - do not delete" hidden="1">
                        <a:extLst>
                          <a:ext uri="{FF2B5EF4-FFF2-40B4-BE49-F238E27FC236}">
                            <a16:creationId xmlns:a16="http://schemas.microsoft.com/office/drawing/2014/main" id="{C98880B3-F3B8-9FA7-ADCE-5C4CC192A0E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54BF523-9832-7B45-92D3-2474D63EE53A}"/>
              </a:ext>
            </a:extLst>
          </p:cNvPr>
          <p:cNvSpPr>
            <a:spLocks noGrp="1"/>
          </p:cNvSpPr>
          <p:nvPr userDrawn="1">
            <p:ph type="ctrTitle" hasCustomPrompt="1"/>
          </p:nvPr>
        </p:nvSpPr>
        <p:spPr>
          <a:xfrm>
            <a:off x="395008" y="2561480"/>
            <a:ext cx="5120640" cy="1705725"/>
          </a:xfrm>
        </p:spPr>
        <p:txBody>
          <a:bodyPr vert="horz" anchor="b">
            <a:noAutofit/>
          </a:bodyPr>
          <a:lstStyle>
            <a:lvl1pPr algn="l">
              <a:defRPr sz="5000">
                <a:solidFill>
                  <a:schemeClr val="tx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1pPr>
          </a:lstStyle>
          <a:p>
            <a:r>
              <a:rPr lang="en-US" spc="100">
                <a:latin typeface="Calibre Semibold" panose="020B0703030202060203" pitchFamily="34" charset="0"/>
              </a:rPr>
              <a:t>Title goes here</a:t>
            </a:r>
            <a:endParaRPr lang="en-US"/>
          </a:p>
        </p:txBody>
      </p:sp>
      <p:sp>
        <p:nvSpPr>
          <p:cNvPr id="3" name="Subtitle 2">
            <a:extLst>
              <a:ext uri="{FF2B5EF4-FFF2-40B4-BE49-F238E27FC236}">
                <a16:creationId xmlns:a16="http://schemas.microsoft.com/office/drawing/2014/main" id="{D0E2601B-A107-E445-B7A4-2ED4A9FAE096}"/>
              </a:ext>
            </a:extLst>
          </p:cNvPr>
          <p:cNvSpPr>
            <a:spLocks noGrp="1"/>
          </p:cNvSpPr>
          <p:nvPr userDrawn="1">
            <p:ph type="subTitle" idx="1" hasCustomPrompt="1"/>
          </p:nvPr>
        </p:nvSpPr>
        <p:spPr>
          <a:xfrm>
            <a:off x="395009" y="4683388"/>
            <a:ext cx="5120640" cy="405185"/>
          </a:xfrm>
          <a:prstGeom prst="rect">
            <a:avLst/>
          </a:prstGeom>
        </p:spPr>
        <p:txBody>
          <a:bodyPr anchor="t">
            <a:normAutofit/>
          </a:bodyPr>
          <a:lstStyle>
            <a:lvl1pPr marL="0" indent="0" algn="l">
              <a:buNone/>
              <a:defRPr sz="2000" b="1">
                <a:solidFill>
                  <a:schemeClr val="tx1"/>
                </a:solidFill>
                <a:latin typeface="Arial" panose="020B0604020202020204" pitchFamily="34" charset="0"/>
                <a:cs typeface="Arial" panose="020B0604020202020204" pitchFamily="34" charset="0"/>
                <a:sym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a:t>
            </a:r>
          </a:p>
        </p:txBody>
      </p:sp>
      <p:sp>
        <p:nvSpPr>
          <p:cNvPr id="7" name="Text Placeholder 6">
            <a:extLst>
              <a:ext uri="{FF2B5EF4-FFF2-40B4-BE49-F238E27FC236}">
                <a16:creationId xmlns:a16="http://schemas.microsoft.com/office/drawing/2014/main" id="{7430876A-BB78-8B41-AB01-9509A7E611FF}"/>
              </a:ext>
            </a:extLst>
          </p:cNvPr>
          <p:cNvSpPr>
            <a:spLocks noGrp="1"/>
          </p:cNvSpPr>
          <p:nvPr userDrawn="1">
            <p:ph type="body" sz="quarter" idx="13" hasCustomPrompt="1"/>
          </p:nvPr>
        </p:nvSpPr>
        <p:spPr>
          <a:xfrm>
            <a:off x="395009" y="5122502"/>
            <a:ext cx="5120640" cy="356161"/>
          </a:xfrm>
          <a:prstGeom prst="rect">
            <a:avLst/>
          </a:prstGeom>
        </p:spPr>
        <p:txBody>
          <a:bodyPr anchor="t">
            <a:normAutofit/>
          </a:bodyPr>
          <a:lstStyle>
            <a:lvl1pPr>
              <a:defRPr sz="1600">
                <a:solidFill>
                  <a:schemeClr val="tx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Job Title</a:t>
            </a:r>
          </a:p>
        </p:txBody>
      </p:sp>
      <p:sp>
        <p:nvSpPr>
          <p:cNvPr id="9" name="Text Placeholder 8">
            <a:extLst>
              <a:ext uri="{FF2B5EF4-FFF2-40B4-BE49-F238E27FC236}">
                <a16:creationId xmlns:a16="http://schemas.microsoft.com/office/drawing/2014/main" id="{2B7EF15C-9F24-1D4E-89EE-27828F4813B3}"/>
              </a:ext>
            </a:extLst>
          </p:cNvPr>
          <p:cNvSpPr>
            <a:spLocks noGrp="1"/>
          </p:cNvSpPr>
          <p:nvPr userDrawn="1">
            <p:ph type="body" sz="quarter" idx="14" hasCustomPrompt="1"/>
          </p:nvPr>
        </p:nvSpPr>
        <p:spPr>
          <a:xfrm>
            <a:off x="395009" y="5512592"/>
            <a:ext cx="5120640" cy="295275"/>
          </a:xfrm>
          <a:prstGeom prst="rect">
            <a:avLst/>
          </a:prstGeom>
        </p:spPr>
        <p:txBody>
          <a:bodyPr anchor="t">
            <a:noAutofit/>
          </a:bodyPr>
          <a:lstStyle>
            <a:lvl1pPr>
              <a:defRPr sz="1200">
                <a:solidFill>
                  <a:schemeClr val="tx1"/>
                </a:solidFill>
                <a:latin typeface="Arial" panose="020B0604020202020204" pitchFamily="34" charset="0"/>
                <a:cs typeface="Arial" panose="020B0604020202020204" pitchFamily="34" charset="0"/>
                <a:sym typeface="Arial" panose="020B0604020202020204" pitchFamily="34" charset="0"/>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DD.MM.YY</a:t>
            </a:r>
          </a:p>
        </p:txBody>
      </p:sp>
      <p:sp>
        <p:nvSpPr>
          <p:cNvPr id="11" name="Text Placeholder 10">
            <a:extLst>
              <a:ext uri="{FF2B5EF4-FFF2-40B4-BE49-F238E27FC236}">
                <a16:creationId xmlns:a16="http://schemas.microsoft.com/office/drawing/2014/main" id="{1DC33F61-910F-CC4D-93C1-58A45ED44CB1}"/>
              </a:ext>
            </a:extLst>
          </p:cNvPr>
          <p:cNvSpPr>
            <a:spLocks noGrp="1"/>
          </p:cNvSpPr>
          <p:nvPr userDrawn="1">
            <p:ph type="body" sz="quarter" idx="15" hasCustomPrompt="1"/>
          </p:nvPr>
        </p:nvSpPr>
        <p:spPr>
          <a:xfrm>
            <a:off x="395009" y="5841797"/>
            <a:ext cx="5120640" cy="331788"/>
          </a:xfrm>
          <a:prstGeom prst="rect">
            <a:avLst/>
          </a:prstGeom>
        </p:spPr>
        <p:txBody>
          <a:bodyPr anchor="t">
            <a:noAutofit/>
          </a:bodyPr>
          <a:lstStyle>
            <a:lvl1pPr>
              <a:defRPr sz="1200">
                <a:solidFill>
                  <a:schemeClr val="tx1"/>
                </a:solidFill>
                <a:latin typeface="Arial" panose="020B0604020202020204" pitchFamily="34" charset="0"/>
                <a:cs typeface="Arial" panose="020B0604020202020204" pitchFamily="34" charset="0"/>
                <a:sym typeface="Arial" panose="020B0604020202020204" pitchFamily="34" charset="0"/>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a:t>*Additional Notes</a:t>
            </a:r>
          </a:p>
        </p:txBody>
      </p:sp>
      <p:pic>
        <p:nvPicPr>
          <p:cNvPr id="8" name="Picture 7">
            <a:extLst>
              <a:ext uri="{FF2B5EF4-FFF2-40B4-BE49-F238E27FC236}">
                <a16:creationId xmlns:a16="http://schemas.microsoft.com/office/drawing/2014/main" id="{016F5432-F62F-8DF8-9D70-8C4126B7E512}"/>
              </a:ext>
            </a:extLst>
          </p:cNvPr>
          <p:cNvPicPr>
            <a:picLocks noChangeAspect="1"/>
          </p:cNvPicPr>
          <p:nvPr userDrawn="1"/>
        </p:nvPicPr>
        <p:blipFill rotWithShape="1">
          <a:blip r:embed="rId5" cstate="email">
            <a:extLst>
              <a:ext uri="{28A0092B-C50C-407E-A947-70E740481C1C}">
                <a14:useLocalDpi xmlns:a14="http://schemas.microsoft.com/office/drawing/2010/main"/>
              </a:ext>
            </a:extLst>
          </a:blip>
          <a:srcRect l="1572" r="4453"/>
          <a:stretch/>
        </p:blipFill>
        <p:spPr>
          <a:xfrm>
            <a:off x="371474" y="371474"/>
            <a:ext cx="1779443" cy="466726"/>
          </a:xfrm>
          <a:prstGeom prst="rect">
            <a:avLst/>
          </a:prstGeom>
        </p:spPr>
      </p:pic>
      <p:pic>
        <p:nvPicPr>
          <p:cNvPr id="4" name="Picture 3">
            <a:extLst>
              <a:ext uri="{FF2B5EF4-FFF2-40B4-BE49-F238E27FC236}">
                <a16:creationId xmlns:a16="http://schemas.microsoft.com/office/drawing/2014/main" id="{A3EE0A0E-4E92-7880-4AE3-1259B5D7D7D2}"/>
              </a:ext>
            </a:extLst>
          </p:cNvPr>
          <p:cNvPicPr>
            <a:picLocks noChangeAspect="1"/>
          </p:cNvPicPr>
          <p:nvPr userDrawn="1"/>
        </p:nvPicPr>
        <p:blipFill>
          <a:blip r:embed="rId6" cstate="email">
            <a:extLst>
              <a:ext uri="{28A0092B-C50C-407E-A947-70E740481C1C}">
                <a14:useLocalDpi xmlns:a14="http://schemas.microsoft.com/office/drawing/2010/main"/>
              </a:ext>
            </a:extLst>
          </a:blip>
          <a:srcRect/>
          <a:stretch/>
        </p:blipFill>
        <p:spPr>
          <a:xfrm>
            <a:off x="261328" y="1050133"/>
            <a:ext cx="4327315" cy="594000"/>
          </a:xfrm>
          <a:prstGeom prst="rect">
            <a:avLst/>
          </a:prstGeom>
        </p:spPr>
      </p:pic>
    </p:spTree>
    <p:extLst>
      <p:ext uri="{BB962C8B-B14F-4D97-AF65-F5344CB8AC3E}">
        <p14:creationId xmlns:p14="http://schemas.microsoft.com/office/powerpoint/2010/main" val="2480652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02: Dark Version">
    <p:bg>
      <p:bgPr>
        <a:solidFill>
          <a:schemeClr val="tx1"/>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3A192147-3F2B-0576-4AF2-EF71CDC664E4}"/>
              </a:ext>
            </a:extLst>
          </p:cNvPr>
          <p:cNvGraphicFramePr>
            <a:graphicFrameLocks noChangeAspect="1"/>
          </p:cNvGraphicFramePr>
          <p:nvPr userDrawn="1">
            <p:custDataLst>
              <p:tags r:id="rId1"/>
            </p:custDataLst>
            <p:extLst>
              <p:ext uri="{D42A27DB-BD31-4B8C-83A1-F6EECF244321}">
                <p14:modId xmlns:p14="http://schemas.microsoft.com/office/powerpoint/2010/main" val="42268716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3" name="think-cell data - do not delete" hidden="1">
                        <a:extLst>
                          <a:ext uri="{FF2B5EF4-FFF2-40B4-BE49-F238E27FC236}">
                            <a16:creationId xmlns:a16="http://schemas.microsoft.com/office/drawing/2014/main" id="{3A192147-3F2B-0576-4AF2-EF71CDC664E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8" name="Picture Placeholder 17">
            <a:extLst>
              <a:ext uri="{FF2B5EF4-FFF2-40B4-BE49-F238E27FC236}">
                <a16:creationId xmlns:a16="http://schemas.microsoft.com/office/drawing/2014/main" id="{FCF044D6-7D98-B1C4-8FF4-D522310D2751}"/>
              </a:ext>
            </a:extLst>
          </p:cNvPr>
          <p:cNvSpPr>
            <a:spLocks noGrp="1"/>
          </p:cNvSpPr>
          <p:nvPr>
            <p:ph type="pic" sz="quarter" idx="10"/>
          </p:nvPr>
        </p:nvSpPr>
        <p:spPr>
          <a:xfrm>
            <a:off x="4728415" y="2562134"/>
            <a:ext cx="7463585" cy="3611881"/>
          </a:xfrm>
          <a:custGeom>
            <a:avLst/>
            <a:gdLst>
              <a:gd name="connsiteX0" fmla="*/ 1653850 w 7463585"/>
              <a:gd name="connsiteY0" fmla="*/ 0 h 3611881"/>
              <a:gd name="connsiteX1" fmla="*/ 7463585 w 7463585"/>
              <a:gd name="connsiteY1" fmla="*/ 0 h 3611881"/>
              <a:gd name="connsiteX2" fmla="*/ 7463585 w 7463585"/>
              <a:gd name="connsiteY2" fmla="*/ 3611881 h 3611881"/>
              <a:gd name="connsiteX3" fmla="*/ 1367585 w 7463585"/>
              <a:gd name="connsiteY3" fmla="*/ 3611881 h 3611881"/>
              <a:gd name="connsiteX4" fmla="*/ 694142 w 7463585"/>
              <a:gd name="connsiteY4" fmla="*/ 0 h 3611881"/>
              <a:gd name="connsiteX5" fmla="*/ 1081320 w 7463585"/>
              <a:gd name="connsiteY5" fmla="*/ 0 h 3611881"/>
              <a:gd name="connsiteX6" fmla="*/ 1367585 w 7463585"/>
              <a:gd name="connsiteY6" fmla="*/ 3611881 h 3611881"/>
              <a:gd name="connsiteX7" fmla="*/ 980407 w 7463585"/>
              <a:gd name="connsiteY7" fmla="*/ 3611881 h 3611881"/>
              <a:gd name="connsiteX8" fmla="*/ 285909 w 7463585"/>
              <a:gd name="connsiteY8" fmla="*/ 0 h 3611881"/>
              <a:gd name="connsiteX9" fmla="*/ 694142 w 7463585"/>
              <a:gd name="connsiteY9" fmla="*/ 0 h 3611881"/>
              <a:gd name="connsiteX10" fmla="*/ 407877 w 7463585"/>
              <a:gd name="connsiteY10" fmla="*/ 3611881 h 3611881"/>
              <a:gd name="connsiteX11" fmla="*/ 0 w 7463585"/>
              <a:gd name="connsiteY11" fmla="*/ 3611881 h 3611881"/>
              <a:gd name="connsiteX12" fmla="*/ 0 w 7463585"/>
              <a:gd name="connsiteY12" fmla="*/ 3607389 h 361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63585" h="3611881">
                <a:moveTo>
                  <a:pt x="1653850" y="0"/>
                </a:moveTo>
                <a:lnTo>
                  <a:pt x="7463585" y="0"/>
                </a:lnTo>
                <a:lnTo>
                  <a:pt x="7463585" y="3611881"/>
                </a:lnTo>
                <a:lnTo>
                  <a:pt x="1367585" y="3611881"/>
                </a:lnTo>
                <a:close/>
                <a:moveTo>
                  <a:pt x="694142" y="0"/>
                </a:moveTo>
                <a:lnTo>
                  <a:pt x="1081320" y="0"/>
                </a:lnTo>
                <a:lnTo>
                  <a:pt x="1367585" y="3611881"/>
                </a:lnTo>
                <a:lnTo>
                  <a:pt x="980407" y="3611881"/>
                </a:lnTo>
                <a:close/>
                <a:moveTo>
                  <a:pt x="285909" y="0"/>
                </a:moveTo>
                <a:lnTo>
                  <a:pt x="694142" y="0"/>
                </a:lnTo>
                <a:lnTo>
                  <a:pt x="407877" y="3611881"/>
                </a:lnTo>
                <a:lnTo>
                  <a:pt x="0" y="3611881"/>
                </a:lnTo>
                <a:lnTo>
                  <a:pt x="0" y="3607389"/>
                </a:lnTo>
                <a:close/>
              </a:path>
            </a:pathLst>
          </a:custGeom>
          <a:solidFill>
            <a:schemeClr val="bg1"/>
          </a:solidFill>
          <a:ln>
            <a:noFill/>
          </a:ln>
        </p:spPr>
        <p:txBody>
          <a:bodyPr vert="horz" wrap="square" lIns="0" tIns="0" rIns="0" bIns="0" rtlCol="0" anchor="ctr">
            <a:noAutofit/>
          </a:bodyPr>
          <a:lstStyle>
            <a:lvl1pPr>
              <a:defRPr lang="en-PH" sz="1200" b="0">
                <a:latin typeface="+mn-lt"/>
              </a:defRPr>
            </a:lvl1pPr>
          </a:lstStyle>
          <a:p>
            <a:pPr lvl="0" algn="ctr"/>
            <a:endParaRPr lang="en-PH">
              <a:latin typeface="Arial" panose="020B0604020202020204" pitchFamily="34" charset="0"/>
            </a:endParaRPr>
          </a:p>
        </p:txBody>
      </p:sp>
      <p:sp>
        <p:nvSpPr>
          <p:cNvPr id="19" name="Title 1">
            <a:extLst>
              <a:ext uri="{FF2B5EF4-FFF2-40B4-BE49-F238E27FC236}">
                <a16:creationId xmlns:a16="http://schemas.microsoft.com/office/drawing/2014/main" id="{6D56953C-45F5-D0EF-C71F-1416EA40DD9F}"/>
              </a:ext>
            </a:extLst>
          </p:cNvPr>
          <p:cNvSpPr>
            <a:spLocks noGrp="1"/>
          </p:cNvSpPr>
          <p:nvPr>
            <p:ph type="ctrTitle" hasCustomPrompt="1"/>
          </p:nvPr>
        </p:nvSpPr>
        <p:spPr>
          <a:xfrm>
            <a:off x="381001" y="476250"/>
            <a:ext cx="5943599" cy="1366862"/>
          </a:xfrm>
        </p:spPr>
        <p:txBody>
          <a:bodyPr vert="horz" anchor="b">
            <a:normAutofit/>
          </a:bodyPr>
          <a:lstStyle>
            <a:lvl1pPr algn="l">
              <a:defRPr sz="4800">
                <a:solidFill>
                  <a:schemeClr val="bg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1pPr>
          </a:lstStyle>
          <a:p>
            <a:r>
              <a:rPr lang="en-US"/>
              <a:t>Click here to </a:t>
            </a:r>
            <a:br>
              <a:rPr lang="en-US"/>
            </a:br>
            <a:r>
              <a:rPr lang="en-US"/>
              <a:t>add subtitle</a:t>
            </a:r>
          </a:p>
        </p:txBody>
      </p:sp>
      <p:pic>
        <p:nvPicPr>
          <p:cNvPr id="26" name="Graphic 25">
            <a:extLst>
              <a:ext uri="{FF2B5EF4-FFF2-40B4-BE49-F238E27FC236}">
                <a16:creationId xmlns:a16="http://schemas.microsoft.com/office/drawing/2014/main" id="{7A845C21-588C-4AB4-F71E-348D6B8ABD26}"/>
              </a:ext>
            </a:extLst>
          </p:cNvPr>
          <p:cNvPicPr>
            <a:picLocks noChangeAspect="1"/>
          </p:cNvPicPr>
          <p:nvPr userDrawn="1"/>
        </p:nvPicPr>
        <p:blipFill>
          <a:blip r:embed="rId5" cstate="print">
            <a:lum bright="100000"/>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74310" y="6287329"/>
            <a:ext cx="1189693" cy="474251"/>
          </a:xfrm>
          <a:prstGeom prst="rect">
            <a:avLst/>
          </a:prstGeom>
        </p:spPr>
      </p:pic>
      <p:sp>
        <p:nvSpPr>
          <p:cNvPr id="4" name="Slide Number Placeholder 5">
            <a:extLst>
              <a:ext uri="{FF2B5EF4-FFF2-40B4-BE49-F238E27FC236}">
                <a16:creationId xmlns:a16="http://schemas.microsoft.com/office/drawing/2014/main" id="{CCB90FAC-0AE9-E5FE-C79E-74046DC53D8C}"/>
              </a:ext>
            </a:extLst>
          </p:cNvPr>
          <p:cNvSpPr>
            <a:spLocks noGrp="1"/>
          </p:cNvSpPr>
          <p:nvPr>
            <p:ph type="sldNum" sz="quarter" idx="4"/>
          </p:nvPr>
        </p:nvSpPr>
        <p:spPr>
          <a:xfrm>
            <a:off x="11475537" y="6422716"/>
            <a:ext cx="330231" cy="203476"/>
          </a:xfrm>
          <a:prstGeom prst="rect">
            <a:avLst/>
          </a:prstGeom>
        </p:spPr>
        <p:txBody>
          <a:bodyPr vert="horz" lIns="0" tIns="0" rIns="0" bIns="0" rtlCol="0" anchor="ctr"/>
          <a:lstStyle>
            <a:lvl1pPr algn="r">
              <a:defRPr sz="1000" b="1">
                <a:solidFill>
                  <a:schemeClr val="bg1"/>
                </a:solidFill>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5" name="Rectangle 4">
            <a:extLst>
              <a:ext uri="{FF2B5EF4-FFF2-40B4-BE49-F238E27FC236}">
                <a16:creationId xmlns:a16="http://schemas.microsoft.com/office/drawing/2014/main" id="{52AFCDCC-646E-3211-1D8B-36227FD45DFC}"/>
              </a:ext>
            </a:extLst>
          </p:cNvPr>
          <p:cNvSpPr/>
          <p:nvPr userDrawn="1"/>
        </p:nvSpPr>
        <p:spPr>
          <a:xfrm>
            <a:off x="9930685" y="6471952"/>
            <a:ext cx="1428276" cy="123111"/>
          </a:xfrm>
          <a:prstGeom prst="rect">
            <a:avLst/>
          </a:prstGeom>
        </p:spPr>
        <p:txBody>
          <a:bodyPr wrap="none" lIns="0" tIns="0" rIns="0" bIns="0" anchor="ctr">
            <a:spAutoFit/>
          </a:bodyPr>
          <a:lstStyle/>
          <a:p>
            <a:pPr marL="0" marR="0" lvl="0" indent="0" algn="r" defTabSz="457189" rtl="0" eaLnBrk="1" fontAlgn="auto" latinLnBrk="0" hangingPunct="1">
              <a:lnSpc>
                <a:spcPct val="100000"/>
              </a:lnSpc>
              <a:spcBef>
                <a:spcPts val="0"/>
              </a:spcBef>
              <a:spcAft>
                <a:spcPts val="0"/>
              </a:spcAft>
              <a:buClrTx/>
              <a:buSzTx/>
              <a:buFontTx/>
              <a:buNone/>
              <a:tabLst/>
              <a:defRPr/>
            </a:pPr>
            <a:r>
              <a:rPr lang="en-US" sz="800">
                <a:solidFill>
                  <a:schemeClr val="bg1"/>
                </a:solidFill>
                <a:latin typeface="Arial" panose="020B0604020202020204" pitchFamily="34" charset="0"/>
                <a:cs typeface="Arial" panose="020B0604020202020204" pitchFamily="34" charset="0"/>
                <a:sym typeface="Arial" panose="020B0604020202020204" pitchFamily="34" charset="0"/>
              </a:rPr>
              <a:t>Confidential. Property of Vertiv.</a:t>
            </a:r>
          </a:p>
        </p:txBody>
      </p:sp>
      <p:pic>
        <p:nvPicPr>
          <p:cNvPr id="2" name="Picture 1">
            <a:extLst>
              <a:ext uri="{FF2B5EF4-FFF2-40B4-BE49-F238E27FC236}">
                <a16:creationId xmlns:a16="http://schemas.microsoft.com/office/drawing/2014/main" id="{ED5B2D28-2CCB-E14D-8D2C-73303267C4C5}"/>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p:blipFill>
        <p:spPr>
          <a:xfrm>
            <a:off x="1669142" y="6408004"/>
            <a:ext cx="1703152" cy="234000"/>
          </a:xfrm>
          <a:prstGeom prst="rect">
            <a:avLst/>
          </a:prstGeom>
        </p:spPr>
      </p:pic>
    </p:spTree>
    <p:extLst>
      <p:ext uri="{BB962C8B-B14F-4D97-AF65-F5344CB8AC3E}">
        <p14:creationId xmlns:p14="http://schemas.microsoft.com/office/powerpoint/2010/main" val="175370678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Divider 01: Dark Version">
    <p:bg>
      <p:bgPr>
        <a:solidFill>
          <a:schemeClr val="tx2"/>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F01CAC79-C937-9CAF-1410-B53DB305946E}"/>
              </a:ext>
            </a:extLst>
          </p:cNvPr>
          <p:cNvGraphicFramePr>
            <a:graphicFrameLocks noChangeAspect="1"/>
          </p:cNvGraphicFramePr>
          <p:nvPr userDrawn="1">
            <p:custDataLst>
              <p:tags r:id="rId1"/>
            </p:custDataLst>
            <p:extLst>
              <p:ext uri="{D42A27DB-BD31-4B8C-83A1-F6EECF244321}">
                <p14:modId xmlns:p14="http://schemas.microsoft.com/office/powerpoint/2010/main" val="302473911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4" name="think-cell data - do not delete" hidden="1">
                        <a:extLst>
                          <a:ext uri="{FF2B5EF4-FFF2-40B4-BE49-F238E27FC236}">
                            <a16:creationId xmlns:a16="http://schemas.microsoft.com/office/drawing/2014/main" id="{F01CAC79-C937-9CAF-1410-B53DB305946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9" name="Title 1">
            <a:extLst>
              <a:ext uri="{FF2B5EF4-FFF2-40B4-BE49-F238E27FC236}">
                <a16:creationId xmlns:a16="http://schemas.microsoft.com/office/drawing/2014/main" id="{6D56953C-45F5-D0EF-C71F-1416EA40DD9F}"/>
              </a:ext>
            </a:extLst>
          </p:cNvPr>
          <p:cNvSpPr>
            <a:spLocks noGrp="1"/>
          </p:cNvSpPr>
          <p:nvPr>
            <p:ph type="ctrTitle" hasCustomPrompt="1"/>
          </p:nvPr>
        </p:nvSpPr>
        <p:spPr>
          <a:xfrm>
            <a:off x="381001" y="476250"/>
            <a:ext cx="5943599" cy="1366862"/>
          </a:xfrm>
        </p:spPr>
        <p:txBody>
          <a:bodyPr vert="horz" anchor="b">
            <a:normAutofit/>
          </a:bodyPr>
          <a:lstStyle>
            <a:lvl1pPr algn="l">
              <a:defRPr sz="4800">
                <a:solidFill>
                  <a:schemeClr val="bg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1pPr>
          </a:lstStyle>
          <a:p>
            <a:r>
              <a:rPr lang="en-US"/>
              <a:t>Click here to </a:t>
            </a:r>
            <a:br>
              <a:rPr lang="en-US"/>
            </a:br>
            <a:r>
              <a:rPr lang="en-US"/>
              <a:t>add subtitle</a:t>
            </a:r>
          </a:p>
        </p:txBody>
      </p:sp>
      <p:pic>
        <p:nvPicPr>
          <p:cNvPr id="26" name="Graphic 25">
            <a:extLst>
              <a:ext uri="{FF2B5EF4-FFF2-40B4-BE49-F238E27FC236}">
                <a16:creationId xmlns:a16="http://schemas.microsoft.com/office/drawing/2014/main" id="{7A845C21-588C-4AB4-F71E-348D6B8ABD26}"/>
              </a:ext>
            </a:extLst>
          </p:cNvPr>
          <p:cNvPicPr>
            <a:picLocks noChangeAspect="1"/>
          </p:cNvPicPr>
          <p:nvPr userDrawn="1"/>
        </p:nvPicPr>
        <p:blipFill>
          <a:blip r:embed="rId5" cstate="print">
            <a:lum bright="100000"/>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74310" y="6287329"/>
            <a:ext cx="1189693" cy="474251"/>
          </a:xfrm>
          <a:prstGeom prst="rect">
            <a:avLst/>
          </a:prstGeom>
        </p:spPr>
      </p:pic>
      <p:sp>
        <p:nvSpPr>
          <p:cNvPr id="5" name="Slide Number Placeholder 5">
            <a:extLst>
              <a:ext uri="{FF2B5EF4-FFF2-40B4-BE49-F238E27FC236}">
                <a16:creationId xmlns:a16="http://schemas.microsoft.com/office/drawing/2014/main" id="{B1A9EC95-E7D3-4820-7251-3DBDC21E1C38}"/>
              </a:ext>
            </a:extLst>
          </p:cNvPr>
          <p:cNvSpPr>
            <a:spLocks noGrp="1"/>
          </p:cNvSpPr>
          <p:nvPr>
            <p:ph type="sldNum" sz="quarter" idx="4"/>
          </p:nvPr>
        </p:nvSpPr>
        <p:spPr>
          <a:xfrm>
            <a:off x="11475537" y="6422716"/>
            <a:ext cx="330231" cy="203476"/>
          </a:xfrm>
          <a:prstGeom prst="rect">
            <a:avLst/>
          </a:prstGeom>
        </p:spPr>
        <p:txBody>
          <a:bodyPr vert="horz" lIns="0" tIns="0" rIns="0" bIns="0" rtlCol="0" anchor="ctr"/>
          <a:lstStyle>
            <a:lvl1pPr algn="r">
              <a:defRPr sz="1000" b="1">
                <a:solidFill>
                  <a:schemeClr val="bg1"/>
                </a:solidFill>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7" name="Rectangle 6">
            <a:extLst>
              <a:ext uri="{FF2B5EF4-FFF2-40B4-BE49-F238E27FC236}">
                <a16:creationId xmlns:a16="http://schemas.microsoft.com/office/drawing/2014/main" id="{CD130B9A-B9AA-3EB9-4B18-B8C293112908}"/>
              </a:ext>
            </a:extLst>
          </p:cNvPr>
          <p:cNvSpPr/>
          <p:nvPr userDrawn="1"/>
        </p:nvSpPr>
        <p:spPr>
          <a:xfrm>
            <a:off x="9930685" y="6471952"/>
            <a:ext cx="1428276" cy="123111"/>
          </a:xfrm>
          <a:prstGeom prst="rect">
            <a:avLst/>
          </a:prstGeom>
        </p:spPr>
        <p:txBody>
          <a:bodyPr wrap="none" lIns="0" tIns="0" rIns="0" bIns="0" anchor="ctr">
            <a:spAutoFit/>
          </a:bodyPr>
          <a:lstStyle/>
          <a:p>
            <a:pPr marL="0" marR="0" lvl="0" indent="0" algn="r" defTabSz="457189" rtl="0" eaLnBrk="1" fontAlgn="auto" latinLnBrk="0" hangingPunct="1">
              <a:lnSpc>
                <a:spcPct val="100000"/>
              </a:lnSpc>
              <a:spcBef>
                <a:spcPts val="0"/>
              </a:spcBef>
              <a:spcAft>
                <a:spcPts val="0"/>
              </a:spcAft>
              <a:buClrTx/>
              <a:buSzTx/>
              <a:buFontTx/>
              <a:buNone/>
              <a:tabLst/>
              <a:defRPr/>
            </a:pPr>
            <a:r>
              <a:rPr lang="en-US" sz="800">
                <a:solidFill>
                  <a:schemeClr val="bg1"/>
                </a:solidFill>
                <a:latin typeface="Arial" panose="020B0604020202020204" pitchFamily="34" charset="0"/>
                <a:cs typeface="Arial" panose="020B0604020202020204" pitchFamily="34" charset="0"/>
                <a:sym typeface="Arial" panose="020B0604020202020204" pitchFamily="34" charset="0"/>
              </a:rPr>
              <a:t>Confidential. Property of Vertiv.</a:t>
            </a:r>
          </a:p>
        </p:txBody>
      </p:sp>
      <p:pic>
        <p:nvPicPr>
          <p:cNvPr id="2" name="Picture 1">
            <a:extLst>
              <a:ext uri="{FF2B5EF4-FFF2-40B4-BE49-F238E27FC236}">
                <a16:creationId xmlns:a16="http://schemas.microsoft.com/office/drawing/2014/main" id="{18EE6EAE-A5D6-26AF-AA48-142AA9089A8F}"/>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1669142" y="6408004"/>
            <a:ext cx="1703152" cy="234000"/>
          </a:xfrm>
          <a:prstGeom prst="rect">
            <a:avLst/>
          </a:prstGeom>
        </p:spPr>
      </p:pic>
    </p:spTree>
    <p:extLst>
      <p:ext uri="{BB962C8B-B14F-4D97-AF65-F5344CB8AC3E}">
        <p14:creationId xmlns:p14="http://schemas.microsoft.com/office/powerpoint/2010/main" val="240925940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2_Divider 01: Dark Version">
    <p:bg>
      <p:bgPr>
        <a:solidFill>
          <a:schemeClr val="bg1"/>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3B6F825F-94D6-F696-F458-BFE9C43687A3}"/>
              </a:ext>
            </a:extLst>
          </p:cNvPr>
          <p:cNvGraphicFramePr>
            <a:graphicFrameLocks noChangeAspect="1"/>
          </p:cNvGraphicFramePr>
          <p:nvPr userDrawn="1">
            <p:custDataLst>
              <p:tags r:id="rId1"/>
            </p:custDataLst>
            <p:extLst>
              <p:ext uri="{D42A27DB-BD31-4B8C-83A1-F6EECF244321}">
                <p14:modId xmlns:p14="http://schemas.microsoft.com/office/powerpoint/2010/main" val="41694710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4" name="think-cell data - do not delete" hidden="1">
                        <a:extLst>
                          <a:ext uri="{FF2B5EF4-FFF2-40B4-BE49-F238E27FC236}">
                            <a16:creationId xmlns:a16="http://schemas.microsoft.com/office/drawing/2014/main" id="{3B6F825F-94D6-F696-F458-BFE9C43687A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9" name="Title 1">
            <a:extLst>
              <a:ext uri="{FF2B5EF4-FFF2-40B4-BE49-F238E27FC236}">
                <a16:creationId xmlns:a16="http://schemas.microsoft.com/office/drawing/2014/main" id="{6D56953C-45F5-D0EF-C71F-1416EA40DD9F}"/>
              </a:ext>
            </a:extLst>
          </p:cNvPr>
          <p:cNvSpPr>
            <a:spLocks noGrp="1"/>
          </p:cNvSpPr>
          <p:nvPr>
            <p:ph type="ctrTitle" hasCustomPrompt="1"/>
          </p:nvPr>
        </p:nvSpPr>
        <p:spPr>
          <a:xfrm>
            <a:off x="381001" y="476250"/>
            <a:ext cx="5943599" cy="1366862"/>
          </a:xfrm>
        </p:spPr>
        <p:txBody>
          <a:bodyPr vert="horz" anchor="b">
            <a:normAutofit/>
          </a:bodyPr>
          <a:lstStyle>
            <a:lvl1pPr algn="l">
              <a:defRPr sz="4800">
                <a:solidFill>
                  <a:schemeClr val="tx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1pPr>
          </a:lstStyle>
          <a:p>
            <a:r>
              <a:rPr lang="en-US"/>
              <a:t>Click here to </a:t>
            </a:r>
            <a:br>
              <a:rPr lang="en-US"/>
            </a:br>
            <a:r>
              <a:rPr lang="en-US"/>
              <a:t>add subtitle</a:t>
            </a:r>
          </a:p>
        </p:txBody>
      </p:sp>
      <p:pic>
        <p:nvPicPr>
          <p:cNvPr id="2" name="Graphic 1">
            <a:extLst>
              <a:ext uri="{FF2B5EF4-FFF2-40B4-BE49-F238E27FC236}">
                <a16:creationId xmlns:a16="http://schemas.microsoft.com/office/drawing/2014/main" id="{E891F9B1-D372-5F85-C139-1D7F91DEAB52}"/>
              </a:ext>
            </a:extLst>
          </p:cNvPr>
          <p:cNvPicPr>
            <a:picLocks noChangeAspect="1"/>
          </p:cNvPicPr>
          <p:nvPr userDrawn="1"/>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74310" y="6287329"/>
            <a:ext cx="1189693" cy="474251"/>
          </a:xfrm>
          <a:prstGeom prst="rect">
            <a:avLst/>
          </a:prstGeom>
        </p:spPr>
      </p:pic>
      <p:sp>
        <p:nvSpPr>
          <p:cNvPr id="5" name="Slide Number Placeholder 5">
            <a:extLst>
              <a:ext uri="{FF2B5EF4-FFF2-40B4-BE49-F238E27FC236}">
                <a16:creationId xmlns:a16="http://schemas.microsoft.com/office/drawing/2014/main" id="{ABF77731-C19E-D547-E682-AAE6DA212970}"/>
              </a:ext>
            </a:extLst>
          </p:cNvPr>
          <p:cNvSpPr>
            <a:spLocks noGrp="1"/>
          </p:cNvSpPr>
          <p:nvPr>
            <p:ph type="sldNum" sz="quarter" idx="4"/>
          </p:nvPr>
        </p:nvSpPr>
        <p:spPr>
          <a:xfrm>
            <a:off x="11475537" y="6422716"/>
            <a:ext cx="330231" cy="203476"/>
          </a:xfrm>
          <a:prstGeom prst="rect">
            <a:avLst/>
          </a:prstGeom>
        </p:spPr>
        <p:txBody>
          <a:bodyPr vert="horz" lIns="0" tIns="0" rIns="0" bIns="0" rtlCol="0" anchor="ctr"/>
          <a:lstStyle>
            <a:lvl1pPr algn="r">
              <a:defRPr sz="1000" b="1">
                <a:solidFill>
                  <a:schemeClr val="tx1"/>
                </a:solidFill>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7" name="Rectangle 6">
            <a:extLst>
              <a:ext uri="{FF2B5EF4-FFF2-40B4-BE49-F238E27FC236}">
                <a16:creationId xmlns:a16="http://schemas.microsoft.com/office/drawing/2014/main" id="{CDE8F4E3-CA68-A7B7-3311-71980DE4D768}"/>
              </a:ext>
            </a:extLst>
          </p:cNvPr>
          <p:cNvSpPr/>
          <p:nvPr userDrawn="1"/>
        </p:nvSpPr>
        <p:spPr>
          <a:xfrm>
            <a:off x="9930685" y="6471952"/>
            <a:ext cx="1428276" cy="123111"/>
          </a:xfrm>
          <a:prstGeom prst="rect">
            <a:avLst/>
          </a:prstGeom>
        </p:spPr>
        <p:txBody>
          <a:bodyPr wrap="none" lIns="0" tIns="0" rIns="0" bIns="0" anchor="ctr">
            <a:spAutoFit/>
          </a:bodyPr>
          <a:lstStyle/>
          <a:p>
            <a:pPr marL="0" marR="0" lvl="0" indent="0" algn="r" defTabSz="457189" rtl="0" eaLnBrk="1" fontAlgn="auto" latinLnBrk="0" hangingPunct="1">
              <a:lnSpc>
                <a:spcPct val="100000"/>
              </a:lnSpc>
              <a:spcBef>
                <a:spcPts val="0"/>
              </a:spcBef>
              <a:spcAft>
                <a:spcPts val="0"/>
              </a:spcAft>
              <a:buClrTx/>
              <a:buSzTx/>
              <a:buFontTx/>
              <a:buNone/>
              <a:tabLst/>
              <a:defRPr/>
            </a:pPr>
            <a:r>
              <a:rPr lang="en-US" sz="800">
                <a:solidFill>
                  <a:schemeClr val="tx1"/>
                </a:solidFill>
                <a:latin typeface="Arial" panose="020B0604020202020204" pitchFamily="34" charset="0"/>
                <a:cs typeface="Arial" panose="020B0604020202020204" pitchFamily="34" charset="0"/>
                <a:sym typeface="Arial" panose="020B0604020202020204" pitchFamily="34" charset="0"/>
              </a:rPr>
              <a:t>Confidential. Property of Vertiv.</a:t>
            </a:r>
          </a:p>
        </p:txBody>
      </p:sp>
      <p:pic>
        <p:nvPicPr>
          <p:cNvPr id="3" name="Picture 2">
            <a:extLst>
              <a:ext uri="{FF2B5EF4-FFF2-40B4-BE49-F238E27FC236}">
                <a16:creationId xmlns:a16="http://schemas.microsoft.com/office/drawing/2014/main" id="{A3D4F914-5F05-C611-7E99-F3F9BFAC259A}"/>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1669142" y="6408004"/>
            <a:ext cx="1713313" cy="235396"/>
          </a:xfrm>
          <a:prstGeom prst="rect">
            <a:avLst/>
          </a:prstGeom>
        </p:spPr>
      </p:pic>
    </p:spTree>
    <p:extLst>
      <p:ext uri="{BB962C8B-B14F-4D97-AF65-F5344CB8AC3E}">
        <p14:creationId xmlns:p14="http://schemas.microsoft.com/office/powerpoint/2010/main" val="282764253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Divider 02: Dark Version">
    <p:bg>
      <p:bgPr>
        <a:solidFill>
          <a:schemeClr val="tx1"/>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3A192147-3F2B-0576-4AF2-EF71CDC664E4}"/>
              </a:ext>
            </a:extLst>
          </p:cNvPr>
          <p:cNvGraphicFramePr>
            <a:graphicFrameLocks noChangeAspect="1"/>
          </p:cNvGraphicFramePr>
          <p:nvPr userDrawn="1">
            <p:custDataLst>
              <p:tags r:id="rId1"/>
            </p:custDataLst>
            <p:extLst>
              <p:ext uri="{D42A27DB-BD31-4B8C-83A1-F6EECF244321}">
                <p14:modId xmlns:p14="http://schemas.microsoft.com/office/powerpoint/2010/main" val="42268716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3" name="think-cell data - do not delete" hidden="1">
                        <a:extLst>
                          <a:ext uri="{FF2B5EF4-FFF2-40B4-BE49-F238E27FC236}">
                            <a16:creationId xmlns:a16="http://schemas.microsoft.com/office/drawing/2014/main" id="{3A192147-3F2B-0576-4AF2-EF71CDC664E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8" name="Picture Placeholder 17">
            <a:extLst>
              <a:ext uri="{FF2B5EF4-FFF2-40B4-BE49-F238E27FC236}">
                <a16:creationId xmlns:a16="http://schemas.microsoft.com/office/drawing/2014/main" id="{FCF044D6-7D98-B1C4-8FF4-D522310D2751}"/>
              </a:ext>
            </a:extLst>
          </p:cNvPr>
          <p:cNvSpPr>
            <a:spLocks noGrp="1"/>
          </p:cNvSpPr>
          <p:nvPr>
            <p:ph type="pic" sz="quarter" idx="10"/>
          </p:nvPr>
        </p:nvSpPr>
        <p:spPr>
          <a:xfrm>
            <a:off x="4728415" y="2562134"/>
            <a:ext cx="7463585" cy="3611881"/>
          </a:xfrm>
          <a:custGeom>
            <a:avLst/>
            <a:gdLst>
              <a:gd name="connsiteX0" fmla="*/ 1653850 w 7463585"/>
              <a:gd name="connsiteY0" fmla="*/ 0 h 3611881"/>
              <a:gd name="connsiteX1" fmla="*/ 7463585 w 7463585"/>
              <a:gd name="connsiteY1" fmla="*/ 0 h 3611881"/>
              <a:gd name="connsiteX2" fmla="*/ 7463585 w 7463585"/>
              <a:gd name="connsiteY2" fmla="*/ 3611881 h 3611881"/>
              <a:gd name="connsiteX3" fmla="*/ 1367585 w 7463585"/>
              <a:gd name="connsiteY3" fmla="*/ 3611881 h 3611881"/>
              <a:gd name="connsiteX4" fmla="*/ 694142 w 7463585"/>
              <a:gd name="connsiteY4" fmla="*/ 0 h 3611881"/>
              <a:gd name="connsiteX5" fmla="*/ 1081320 w 7463585"/>
              <a:gd name="connsiteY5" fmla="*/ 0 h 3611881"/>
              <a:gd name="connsiteX6" fmla="*/ 1367585 w 7463585"/>
              <a:gd name="connsiteY6" fmla="*/ 3611881 h 3611881"/>
              <a:gd name="connsiteX7" fmla="*/ 980407 w 7463585"/>
              <a:gd name="connsiteY7" fmla="*/ 3611881 h 3611881"/>
              <a:gd name="connsiteX8" fmla="*/ 285909 w 7463585"/>
              <a:gd name="connsiteY8" fmla="*/ 0 h 3611881"/>
              <a:gd name="connsiteX9" fmla="*/ 694142 w 7463585"/>
              <a:gd name="connsiteY9" fmla="*/ 0 h 3611881"/>
              <a:gd name="connsiteX10" fmla="*/ 407877 w 7463585"/>
              <a:gd name="connsiteY10" fmla="*/ 3611881 h 3611881"/>
              <a:gd name="connsiteX11" fmla="*/ 0 w 7463585"/>
              <a:gd name="connsiteY11" fmla="*/ 3611881 h 3611881"/>
              <a:gd name="connsiteX12" fmla="*/ 0 w 7463585"/>
              <a:gd name="connsiteY12" fmla="*/ 3607389 h 361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63585" h="3611881">
                <a:moveTo>
                  <a:pt x="1653850" y="0"/>
                </a:moveTo>
                <a:lnTo>
                  <a:pt x="7463585" y="0"/>
                </a:lnTo>
                <a:lnTo>
                  <a:pt x="7463585" y="3611881"/>
                </a:lnTo>
                <a:lnTo>
                  <a:pt x="1367585" y="3611881"/>
                </a:lnTo>
                <a:close/>
                <a:moveTo>
                  <a:pt x="694142" y="0"/>
                </a:moveTo>
                <a:lnTo>
                  <a:pt x="1081320" y="0"/>
                </a:lnTo>
                <a:lnTo>
                  <a:pt x="1367585" y="3611881"/>
                </a:lnTo>
                <a:lnTo>
                  <a:pt x="980407" y="3611881"/>
                </a:lnTo>
                <a:close/>
                <a:moveTo>
                  <a:pt x="285909" y="0"/>
                </a:moveTo>
                <a:lnTo>
                  <a:pt x="694142" y="0"/>
                </a:lnTo>
                <a:lnTo>
                  <a:pt x="407877" y="3611881"/>
                </a:lnTo>
                <a:lnTo>
                  <a:pt x="0" y="3611881"/>
                </a:lnTo>
                <a:lnTo>
                  <a:pt x="0" y="3607389"/>
                </a:lnTo>
                <a:close/>
              </a:path>
            </a:pathLst>
          </a:custGeom>
          <a:solidFill>
            <a:schemeClr val="bg1"/>
          </a:solidFill>
          <a:ln>
            <a:noFill/>
          </a:ln>
        </p:spPr>
        <p:txBody>
          <a:bodyPr vert="horz" wrap="square" lIns="0" tIns="0" rIns="0" bIns="0" rtlCol="0" anchor="ctr">
            <a:noAutofit/>
          </a:bodyPr>
          <a:lstStyle>
            <a:lvl1pPr>
              <a:defRPr lang="en-PH" sz="1200" b="0">
                <a:latin typeface="+mn-lt"/>
              </a:defRPr>
            </a:lvl1pPr>
          </a:lstStyle>
          <a:p>
            <a:pPr lvl="0" algn="ctr"/>
            <a:endParaRPr lang="en-PH">
              <a:latin typeface="Arial" panose="020B0604020202020204" pitchFamily="34" charset="0"/>
            </a:endParaRPr>
          </a:p>
        </p:txBody>
      </p:sp>
      <p:sp>
        <p:nvSpPr>
          <p:cNvPr id="19" name="Title 1">
            <a:extLst>
              <a:ext uri="{FF2B5EF4-FFF2-40B4-BE49-F238E27FC236}">
                <a16:creationId xmlns:a16="http://schemas.microsoft.com/office/drawing/2014/main" id="{6D56953C-45F5-D0EF-C71F-1416EA40DD9F}"/>
              </a:ext>
            </a:extLst>
          </p:cNvPr>
          <p:cNvSpPr>
            <a:spLocks noGrp="1"/>
          </p:cNvSpPr>
          <p:nvPr>
            <p:ph type="ctrTitle" hasCustomPrompt="1"/>
          </p:nvPr>
        </p:nvSpPr>
        <p:spPr>
          <a:xfrm>
            <a:off x="381001" y="476250"/>
            <a:ext cx="5943599" cy="1366862"/>
          </a:xfrm>
        </p:spPr>
        <p:txBody>
          <a:bodyPr vert="horz" anchor="b">
            <a:normAutofit/>
          </a:bodyPr>
          <a:lstStyle>
            <a:lvl1pPr algn="l">
              <a:defRPr sz="4800">
                <a:solidFill>
                  <a:schemeClr val="bg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1pPr>
          </a:lstStyle>
          <a:p>
            <a:r>
              <a:rPr lang="en-US"/>
              <a:t>Click here to </a:t>
            </a:r>
            <a:br>
              <a:rPr lang="en-US"/>
            </a:br>
            <a:r>
              <a:rPr lang="en-US"/>
              <a:t>add subtitle</a:t>
            </a:r>
          </a:p>
        </p:txBody>
      </p:sp>
      <p:pic>
        <p:nvPicPr>
          <p:cNvPr id="26" name="Graphic 25">
            <a:extLst>
              <a:ext uri="{FF2B5EF4-FFF2-40B4-BE49-F238E27FC236}">
                <a16:creationId xmlns:a16="http://schemas.microsoft.com/office/drawing/2014/main" id="{7A845C21-588C-4AB4-F71E-348D6B8ABD26}"/>
              </a:ext>
            </a:extLst>
          </p:cNvPr>
          <p:cNvPicPr>
            <a:picLocks noChangeAspect="1"/>
          </p:cNvPicPr>
          <p:nvPr userDrawn="1"/>
        </p:nvPicPr>
        <p:blipFill>
          <a:blip r:embed="rId5" cstate="print">
            <a:lum bright="100000"/>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74310" y="6287329"/>
            <a:ext cx="1189693" cy="474251"/>
          </a:xfrm>
          <a:prstGeom prst="rect">
            <a:avLst/>
          </a:prstGeom>
        </p:spPr>
      </p:pic>
      <p:sp>
        <p:nvSpPr>
          <p:cNvPr id="4" name="Slide Number Placeholder 5">
            <a:extLst>
              <a:ext uri="{FF2B5EF4-FFF2-40B4-BE49-F238E27FC236}">
                <a16:creationId xmlns:a16="http://schemas.microsoft.com/office/drawing/2014/main" id="{CCB90FAC-0AE9-E5FE-C79E-74046DC53D8C}"/>
              </a:ext>
            </a:extLst>
          </p:cNvPr>
          <p:cNvSpPr>
            <a:spLocks noGrp="1"/>
          </p:cNvSpPr>
          <p:nvPr>
            <p:ph type="sldNum" sz="quarter" idx="4"/>
          </p:nvPr>
        </p:nvSpPr>
        <p:spPr>
          <a:xfrm>
            <a:off x="11475537" y="6422716"/>
            <a:ext cx="330231" cy="203476"/>
          </a:xfrm>
          <a:prstGeom prst="rect">
            <a:avLst/>
          </a:prstGeom>
        </p:spPr>
        <p:txBody>
          <a:bodyPr vert="horz" lIns="0" tIns="0" rIns="0" bIns="0" rtlCol="0" anchor="ctr"/>
          <a:lstStyle>
            <a:lvl1pPr algn="r">
              <a:defRPr sz="1000" b="1">
                <a:solidFill>
                  <a:schemeClr val="bg1"/>
                </a:solidFill>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5" name="Rectangle 4">
            <a:extLst>
              <a:ext uri="{FF2B5EF4-FFF2-40B4-BE49-F238E27FC236}">
                <a16:creationId xmlns:a16="http://schemas.microsoft.com/office/drawing/2014/main" id="{52AFCDCC-646E-3211-1D8B-36227FD45DFC}"/>
              </a:ext>
            </a:extLst>
          </p:cNvPr>
          <p:cNvSpPr/>
          <p:nvPr userDrawn="1"/>
        </p:nvSpPr>
        <p:spPr>
          <a:xfrm>
            <a:off x="9930685" y="6471952"/>
            <a:ext cx="1428276" cy="123111"/>
          </a:xfrm>
          <a:prstGeom prst="rect">
            <a:avLst/>
          </a:prstGeom>
        </p:spPr>
        <p:txBody>
          <a:bodyPr wrap="none" lIns="0" tIns="0" rIns="0" bIns="0" anchor="ctr">
            <a:spAutoFit/>
          </a:bodyPr>
          <a:lstStyle/>
          <a:p>
            <a:pPr marL="0" marR="0" lvl="0" indent="0" algn="r" defTabSz="457189" rtl="0" eaLnBrk="1" fontAlgn="auto" latinLnBrk="0" hangingPunct="1">
              <a:lnSpc>
                <a:spcPct val="100000"/>
              </a:lnSpc>
              <a:spcBef>
                <a:spcPts val="0"/>
              </a:spcBef>
              <a:spcAft>
                <a:spcPts val="0"/>
              </a:spcAft>
              <a:buClrTx/>
              <a:buSzTx/>
              <a:buFontTx/>
              <a:buNone/>
              <a:tabLst/>
              <a:defRPr/>
            </a:pPr>
            <a:r>
              <a:rPr lang="en-US" sz="800">
                <a:solidFill>
                  <a:schemeClr val="bg1"/>
                </a:solidFill>
                <a:latin typeface="Arial" panose="020B0604020202020204" pitchFamily="34" charset="0"/>
                <a:cs typeface="Arial" panose="020B0604020202020204" pitchFamily="34" charset="0"/>
                <a:sym typeface="Arial" panose="020B0604020202020204" pitchFamily="34" charset="0"/>
              </a:rPr>
              <a:t>Confidential. Property of Vertiv.</a:t>
            </a:r>
          </a:p>
        </p:txBody>
      </p:sp>
      <p:pic>
        <p:nvPicPr>
          <p:cNvPr id="2" name="Picture 1">
            <a:extLst>
              <a:ext uri="{FF2B5EF4-FFF2-40B4-BE49-F238E27FC236}">
                <a16:creationId xmlns:a16="http://schemas.microsoft.com/office/drawing/2014/main" id="{ED5B2D28-2CCB-E14D-8D2C-73303267C4C5}"/>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1669142" y="6408004"/>
            <a:ext cx="1703152" cy="234000"/>
          </a:xfrm>
          <a:prstGeom prst="rect">
            <a:avLst/>
          </a:prstGeom>
        </p:spPr>
      </p:pic>
    </p:spTree>
    <p:extLst>
      <p:ext uri="{BB962C8B-B14F-4D97-AF65-F5344CB8AC3E}">
        <p14:creationId xmlns:p14="http://schemas.microsoft.com/office/powerpoint/2010/main" val="219359690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Divider 02: Dark + Orange + No Image">
    <p:bg>
      <p:bgPr>
        <a:solidFill>
          <a:schemeClr val="tx1"/>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840EBB0D-382F-3154-C157-87480B1C9894}"/>
              </a:ext>
            </a:extLst>
          </p:cNvPr>
          <p:cNvGraphicFramePr>
            <a:graphicFrameLocks noChangeAspect="1"/>
          </p:cNvGraphicFramePr>
          <p:nvPr userDrawn="1">
            <p:custDataLst>
              <p:tags r:id="rId1"/>
            </p:custDataLst>
            <p:extLst>
              <p:ext uri="{D42A27DB-BD31-4B8C-83A1-F6EECF244321}">
                <p14:modId xmlns:p14="http://schemas.microsoft.com/office/powerpoint/2010/main" val="8731275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4" name="think-cell data - do not delete" hidden="1">
                        <a:extLst>
                          <a:ext uri="{FF2B5EF4-FFF2-40B4-BE49-F238E27FC236}">
                            <a16:creationId xmlns:a16="http://schemas.microsoft.com/office/drawing/2014/main" id="{840EBB0D-382F-3154-C157-87480B1C989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9" name="Title 1">
            <a:extLst>
              <a:ext uri="{FF2B5EF4-FFF2-40B4-BE49-F238E27FC236}">
                <a16:creationId xmlns:a16="http://schemas.microsoft.com/office/drawing/2014/main" id="{6D56953C-45F5-D0EF-C71F-1416EA40DD9F}"/>
              </a:ext>
            </a:extLst>
          </p:cNvPr>
          <p:cNvSpPr>
            <a:spLocks noGrp="1"/>
          </p:cNvSpPr>
          <p:nvPr>
            <p:ph type="ctrTitle" hasCustomPrompt="1"/>
          </p:nvPr>
        </p:nvSpPr>
        <p:spPr>
          <a:xfrm>
            <a:off x="381001" y="476250"/>
            <a:ext cx="5943599" cy="1366862"/>
          </a:xfrm>
        </p:spPr>
        <p:txBody>
          <a:bodyPr vert="horz" anchor="b">
            <a:normAutofit/>
          </a:bodyPr>
          <a:lstStyle>
            <a:lvl1pPr algn="l">
              <a:defRPr sz="4800">
                <a:solidFill>
                  <a:schemeClr val="bg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1pPr>
          </a:lstStyle>
          <a:p>
            <a:r>
              <a:rPr lang="en-US"/>
              <a:t>Click here to </a:t>
            </a:r>
            <a:br>
              <a:rPr lang="en-US"/>
            </a:br>
            <a:r>
              <a:rPr lang="en-US"/>
              <a:t>add subtitle</a:t>
            </a:r>
          </a:p>
        </p:txBody>
      </p:sp>
      <p:grpSp>
        <p:nvGrpSpPr>
          <p:cNvPr id="27" name="Group 26">
            <a:extLst>
              <a:ext uri="{FF2B5EF4-FFF2-40B4-BE49-F238E27FC236}">
                <a16:creationId xmlns:a16="http://schemas.microsoft.com/office/drawing/2014/main" id="{8A435A92-7E02-3152-60BD-B5536C9E11E0}"/>
              </a:ext>
            </a:extLst>
          </p:cNvPr>
          <p:cNvGrpSpPr/>
          <p:nvPr userDrawn="1"/>
        </p:nvGrpSpPr>
        <p:grpSpPr>
          <a:xfrm>
            <a:off x="3399638" y="2562134"/>
            <a:ext cx="8792362" cy="3611881"/>
            <a:chOff x="3399638" y="2562134"/>
            <a:chExt cx="8792362" cy="3611881"/>
          </a:xfrm>
        </p:grpSpPr>
        <p:sp>
          <p:nvSpPr>
            <p:cNvPr id="17" name="Freeform: Shape 16">
              <a:extLst>
                <a:ext uri="{FF2B5EF4-FFF2-40B4-BE49-F238E27FC236}">
                  <a16:creationId xmlns:a16="http://schemas.microsoft.com/office/drawing/2014/main" id="{439B4B1B-0571-B8CB-A301-D5441F775287}"/>
                </a:ext>
              </a:extLst>
            </p:cNvPr>
            <p:cNvSpPr/>
            <p:nvPr userDrawn="1"/>
          </p:nvSpPr>
          <p:spPr>
            <a:xfrm>
              <a:off x="3399638" y="2562134"/>
              <a:ext cx="1256052" cy="3611881"/>
            </a:xfrm>
            <a:custGeom>
              <a:avLst/>
              <a:gdLst>
                <a:gd name="connsiteX0" fmla="*/ 470264 w 927464"/>
                <a:gd name="connsiteY0" fmla="*/ 2667000 h 2667000"/>
                <a:gd name="connsiteX1" fmla="*/ 927464 w 927464"/>
                <a:gd name="connsiteY1" fmla="*/ 2667000 h 2667000"/>
                <a:gd name="connsiteX2" fmla="*/ 457200 w 927464"/>
                <a:gd name="connsiteY2" fmla="*/ 0 h 2667000"/>
                <a:gd name="connsiteX3" fmla="*/ 0 w 927464"/>
                <a:gd name="connsiteY3" fmla="*/ 0 h 2667000"/>
                <a:gd name="connsiteX4" fmla="*/ 470264 w 927464"/>
                <a:gd name="connsiteY4" fmla="*/ 2667000 h 266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464" h="2667000">
                  <a:moveTo>
                    <a:pt x="470264" y="2667000"/>
                  </a:moveTo>
                  <a:lnTo>
                    <a:pt x="927464" y="2667000"/>
                  </a:lnTo>
                  <a:lnTo>
                    <a:pt x="457200" y="0"/>
                  </a:lnTo>
                  <a:lnTo>
                    <a:pt x="0" y="0"/>
                  </a:lnTo>
                  <a:lnTo>
                    <a:pt x="470264" y="2667000"/>
                  </a:lnTo>
                  <a:close/>
                </a:path>
              </a:pathLst>
            </a:custGeom>
            <a:gradFill>
              <a:gsLst>
                <a:gs pos="0">
                  <a:schemeClr val="accent1"/>
                </a:gs>
                <a:gs pos="100000">
                  <a:schemeClr val="tx2">
                    <a:alpha val="0"/>
                  </a:schemeClr>
                </a:gs>
              </a:gsLst>
              <a:lin ang="16200000" scaled="1"/>
            </a:gradFill>
            <a:ln w="0" cap="flat">
              <a:noFill/>
              <a:prstDash val="solid"/>
              <a:miter/>
            </a:ln>
          </p:spPr>
          <p:txBody>
            <a:bodyPr rtlCol="0" anchor="ctr"/>
            <a:lstStyle/>
            <a:p>
              <a:endParaRPr lang="en-PH">
                <a:latin typeface="Arial" panose="020B0604020202020204" pitchFamily="34" charset="0"/>
                <a:cs typeface="Arial" panose="020B0604020202020204" pitchFamily="34" charset="0"/>
                <a:sym typeface="Arial" panose="020B0604020202020204" pitchFamily="34" charset="0"/>
              </a:endParaRPr>
            </a:p>
          </p:txBody>
        </p:sp>
        <p:sp>
          <p:nvSpPr>
            <p:cNvPr id="20" name="Freeform: Shape 19">
              <a:extLst>
                <a:ext uri="{FF2B5EF4-FFF2-40B4-BE49-F238E27FC236}">
                  <a16:creationId xmlns:a16="http://schemas.microsoft.com/office/drawing/2014/main" id="{DA5A7CB1-555A-42F0-E12F-2295B0E7B047}"/>
                </a:ext>
              </a:extLst>
            </p:cNvPr>
            <p:cNvSpPr/>
            <p:nvPr userDrawn="1"/>
          </p:nvSpPr>
          <p:spPr>
            <a:xfrm>
              <a:off x="4655690" y="2562134"/>
              <a:ext cx="1256052" cy="3611881"/>
            </a:xfrm>
            <a:custGeom>
              <a:avLst/>
              <a:gdLst>
                <a:gd name="connsiteX0" fmla="*/ 457200 w 927464"/>
                <a:gd name="connsiteY0" fmla="*/ 2667000 h 2667000"/>
                <a:gd name="connsiteX1" fmla="*/ 0 w 927464"/>
                <a:gd name="connsiteY1" fmla="*/ 2667000 h 2667000"/>
                <a:gd name="connsiteX2" fmla="*/ 470264 w 927464"/>
                <a:gd name="connsiteY2" fmla="*/ 0 h 2667000"/>
                <a:gd name="connsiteX3" fmla="*/ 927464 w 927464"/>
                <a:gd name="connsiteY3" fmla="*/ 0 h 2667000"/>
                <a:gd name="connsiteX4" fmla="*/ 457200 w 927464"/>
                <a:gd name="connsiteY4" fmla="*/ 2667000 h 266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464" h="2667000">
                  <a:moveTo>
                    <a:pt x="457200" y="2667000"/>
                  </a:moveTo>
                  <a:lnTo>
                    <a:pt x="0" y="2667000"/>
                  </a:lnTo>
                  <a:lnTo>
                    <a:pt x="470264" y="0"/>
                  </a:lnTo>
                  <a:lnTo>
                    <a:pt x="927464" y="0"/>
                  </a:lnTo>
                  <a:lnTo>
                    <a:pt x="457200" y="2667000"/>
                  </a:lnTo>
                  <a:close/>
                </a:path>
              </a:pathLst>
            </a:custGeom>
            <a:solidFill>
              <a:srgbClr val="FE5B1B"/>
            </a:solidFill>
            <a:ln w="0" cap="flat">
              <a:noFill/>
              <a:prstDash val="solid"/>
              <a:miter/>
            </a:ln>
          </p:spPr>
          <p:txBody>
            <a:bodyPr rtlCol="0" anchor="ctr"/>
            <a:lstStyle/>
            <a:p>
              <a:endParaRPr lang="en-PH">
                <a:latin typeface="Arial" panose="020B0604020202020204" pitchFamily="34" charset="0"/>
                <a:cs typeface="Arial" panose="020B0604020202020204" pitchFamily="34" charset="0"/>
                <a:sym typeface="Arial" panose="020B0604020202020204" pitchFamily="34" charset="0"/>
              </a:endParaRPr>
            </a:p>
          </p:txBody>
        </p:sp>
        <p:sp>
          <p:nvSpPr>
            <p:cNvPr id="21" name="Freeform: Shape 20">
              <a:extLst>
                <a:ext uri="{FF2B5EF4-FFF2-40B4-BE49-F238E27FC236}">
                  <a16:creationId xmlns:a16="http://schemas.microsoft.com/office/drawing/2014/main" id="{23143134-642C-0AE2-E8E6-868A9F9362EF}"/>
                </a:ext>
              </a:extLst>
            </p:cNvPr>
            <p:cNvSpPr/>
            <p:nvPr userDrawn="1"/>
          </p:nvSpPr>
          <p:spPr>
            <a:xfrm>
              <a:off x="5911742" y="2562134"/>
              <a:ext cx="1256052" cy="3611881"/>
            </a:xfrm>
            <a:custGeom>
              <a:avLst/>
              <a:gdLst>
                <a:gd name="connsiteX0" fmla="*/ 470264 w 927464"/>
                <a:gd name="connsiteY0" fmla="*/ 2667000 h 2667000"/>
                <a:gd name="connsiteX1" fmla="*/ 927464 w 927464"/>
                <a:gd name="connsiteY1" fmla="*/ 2667000 h 2667000"/>
                <a:gd name="connsiteX2" fmla="*/ 457200 w 927464"/>
                <a:gd name="connsiteY2" fmla="*/ 0 h 2667000"/>
                <a:gd name="connsiteX3" fmla="*/ 0 w 927464"/>
                <a:gd name="connsiteY3" fmla="*/ 0 h 2667000"/>
                <a:gd name="connsiteX4" fmla="*/ 470264 w 927464"/>
                <a:gd name="connsiteY4" fmla="*/ 2667000 h 266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464" h="2667000">
                  <a:moveTo>
                    <a:pt x="470264" y="2667000"/>
                  </a:moveTo>
                  <a:lnTo>
                    <a:pt x="927464" y="2667000"/>
                  </a:lnTo>
                  <a:lnTo>
                    <a:pt x="457200" y="0"/>
                  </a:lnTo>
                  <a:lnTo>
                    <a:pt x="0" y="0"/>
                  </a:lnTo>
                  <a:lnTo>
                    <a:pt x="470264" y="2667000"/>
                  </a:lnTo>
                  <a:close/>
                </a:path>
              </a:pathLst>
            </a:custGeom>
            <a:solidFill>
              <a:srgbClr val="FE5B1B"/>
            </a:solidFill>
            <a:ln w="0" cap="flat">
              <a:noFill/>
              <a:prstDash val="solid"/>
              <a:miter/>
            </a:ln>
          </p:spPr>
          <p:txBody>
            <a:bodyPr rtlCol="0" anchor="ctr"/>
            <a:lstStyle/>
            <a:p>
              <a:endParaRPr lang="en-PH">
                <a:latin typeface="Arial" panose="020B0604020202020204" pitchFamily="34" charset="0"/>
                <a:cs typeface="Arial" panose="020B0604020202020204" pitchFamily="34" charset="0"/>
                <a:sym typeface="Arial" panose="020B0604020202020204" pitchFamily="34" charset="0"/>
              </a:endParaRPr>
            </a:p>
          </p:txBody>
        </p:sp>
        <p:sp>
          <p:nvSpPr>
            <p:cNvPr id="22" name="Freeform: Shape 21">
              <a:extLst>
                <a:ext uri="{FF2B5EF4-FFF2-40B4-BE49-F238E27FC236}">
                  <a16:creationId xmlns:a16="http://schemas.microsoft.com/office/drawing/2014/main" id="{9225451C-D219-D943-88CF-48C47ECA09B6}"/>
                </a:ext>
              </a:extLst>
            </p:cNvPr>
            <p:cNvSpPr/>
            <p:nvPr userDrawn="1"/>
          </p:nvSpPr>
          <p:spPr>
            <a:xfrm>
              <a:off x="7167794" y="2562134"/>
              <a:ext cx="1256052" cy="3611881"/>
            </a:xfrm>
            <a:custGeom>
              <a:avLst/>
              <a:gdLst>
                <a:gd name="connsiteX0" fmla="*/ 457200 w 927464"/>
                <a:gd name="connsiteY0" fmla="*/ 2667000 h 2667000"/>
                <a:gd name="connsiteX1" fmla="*/ 0 w 927464"/>
                <a:gd name="connsiteY1" fmla="*/ 2667000 h 2667000"/>
                <a:gd name="connsiteX2" fmla="*/ 470264 w 927464"/>
                <a:gd name="connsiteY2" fmla="*/ 0 h 2667000"/>
                <a:gd name="connsiteX3" fmla="*/ 927464 w 927464"/>
                <a:gd name="connsiteY3" fmla="*/ 0 h 2667000"/>
                <a:gd name="connsiteX4" fmla="*/ 457200 w 927464"/>
                <a:gd name="connsiteY4" fmla="*/ 2667000 h 266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464" h="2667000">
                  <a:moveTo>
                    <a:pt x="457200" y="2667000"/>
                  </a:moveTo>
                  <a:lnTo>
                    <a:pt x="0" y="2667000"/>
                  </a:lnTo>
                  <a:lnTo>
                    <a:pt x="470264" y="0"/>
                  </a:lnTo>
                  <a:lnTo>
                    <a:pt x="927464" y="0"/>
                  </a:lnTo>
                  <a:lnTo>
                    <a:pt x="457200" y="2667000"/>
                  </a:lnTo>
                  <a:close/>
                </a:path>
              </a:pathLst>
            </a:custGeom>
            <a:solidFill>
              <a:srgbClr val="FE5B1B"/>
            </a:solidFill>
            <a:ln w="0" cap="flat">
              <a:noFill/>
              <a:prstDash val="solid"/>
              <a:miter/>
            </a:ln>
          </p:spPr>
          <p:txBody>
            <a:bodyPr rtlCol="0" anchor="ctr"/>
            <a:lstStyle/>
            <a:p>
              <a:endParaRPr lang="en-PH">
                <a:latin typeface="Arial" panose="020B0604020202020204" pitchFamily="34" charset="0"/>
                <a:cs typeface="Arial" panose="020B0604020202020204" pitchFamily="34" charset="0"/>
                <a:sym typeface="Arial" panose="020B0604020202020204" pitchFamily="34" charset="0"/>
              </a:endParaRPr>
            </a:p>
          </p:txBody>
        </p:sp>
        <p:sp>
          <p:nvSpPr>
            <p:cNvPr id="23" name="Freeform: Shape 22">
              <a:extLst>
                <a:ext uri="{FF2B5EF4-FFF2-40B4-BE49-F238E27FC236}">
                  <a16:creationId xmlns:a16="http://schemas.microsoft.com/office/drawing/2014/main" id="{276C6ACB-3FC6-7FB5-8B7B-FE42C124049B}"/>
                </a:ext>
              </a:extLst>
            </p:cNvPr>
            <p:cNvSpPr/>
            <p:nvPr userDrawn="1"/>
          </p:nvSpPr>
          <p:spPr>
            <a:xfrm>
              <a:off x="8423845" y="2562134"/>
              <a:ext cx="1256052" cy="3611881"/>
            </a:xfrm>
            <a:custGeom>
              <a:avLst/>
              <a:gdLst>
                <a:gd name="connsiteX0" fmla="*/ 470264 w 927464"/>
                <a:gd name="connsiteY0" fmla="*/ 2667000 h 2667000"/>
                <a:gd name="connsiteX1" fmla="*/ 927464 w 927464"/>
                <a:gd name="connsiteY1" fmla="*/ 2667000 h 2667000"/>
                <a:gd name="connsiteX2" fmla="*/ 457200 w 927464"/>
                <a:gd name="connsiteY2" fmla="*/ 0 h 2667000"/>
                <a:gd name="connsiteX3" fmla="*/ 0 w 927464"/>
                <a:gd name="connsiteY3" fmla="*/ 0 h 2667000"/>
                <a:gd name="connsiteX4" fmla="*/ 470264 w 927464"/>
                <a:gd name="connsiteY4" fmla="*/ 2667000 h 266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464" h="2667000">
                  <a:moveTo>
                    <a:pt x="470264" y="2667000"/>
                  </a:moveTo>
                  <a:lnTo>
                    <a:pt x="927464" y="2667000"/>
                  </a:lnTo>
                  <a:lnTo>
                    <a:pt x="457200" y="0"/>
                  </a:lnTo>
                  <a:lnTo>
                    <a:pt x="0" y="0"/>
                  </a:lnTo>
                  <a:lnTo>
                    <a:pt x="470264" y="2667000"/>
                  </a:lnTo>
                  <a:close/>
                </a:path>
              </a:pathLst>
            </a:custGeom>
            <a:solidFill>
              <a:srgbClr val="FE5B1B"/>
            </a:solidFill>
            <a:ln w="0" cap="flat">
              <a:noFill/>
              <a:prstDash val="solid"/>
              <a:miter/>
            </a:ln>
          </p:spPr>
          <p:txBody>
            <a:bodyPr rtlCol="0" anchor="ctr"/>
            <a:lstStyle/>
            <a:p>
              <a:endParaRPr lang="en-PH">
                <a:latin typeface="Arial" panose="020B0604020202020204" pitchFamily="34" charset="0"/>
                <a:cs typeface="Arial" panose="020B0604020202020204" pitchFamily="34" charset="0"/>
                <a:sym typeface="Arial" panose="020B0604020202020204" pitchFamily="34" charset="0"/>
              </a:endParaRPr>
            </a:p>
          </p:txBody>
        </p:sp>
        <p:sp>
          <p:nvSpPr>
            <p:cNvPr id="24" name="Freeform: Shape 23">
              <a:extLst>
                <a:ext uri="{FF2B5EF4-FFF2-40B4-BE49-F238E27FC236}">
                  <a16:creationId xmlns:a16="http://schemas.microsoft.com/office/drawing/2014/main" id="{6A84E020-92B6-837D-D9F8-AAFEF5FEEED3}"/>
                </a:ext>
              </a:extLst>
            </p:cNvPr>
            <p:cNvSpPr/>
            <p:nvPr userDrawn="1"/>
          </p:nvSpPr>
          <p:spPr>
            <a:xfrm>
              <a:off x="9679897" y="2562134"/>
              <a:ext cx="1256050" cy="3611881"/>
            </a:xfrm>
            <a:custGeom>
              <a:avLst/>
              <a:gdLst>
                <a:gd name="connsiteX0" fmla="*/ 457200 w 927463"/>
                <a:gd name="connsiteY0" fmla="*/ 2667000 h 2667000"/>
                <a:gd name="connsiteX1" fmla="*/ 0 w 927463"/>
                <a:gd name="connsiteY1" fmla="*/ 2667000 h 2667000"/>
                <a:gd name="connsiteX2" fmla="*/ 470264 w 927463"/>
                <a:gd name="connsiteY2" fmla="*/ 0 h 2667000"/>
                <a:gd name="connsiteX3" fmla="*/ 927464 w 927463"/>
                <a:gd name="connsiteY3" fmla="*/ 0 h 2667000"/>
                <a:gd name="connsiteX4" fmla="*/ 457200 w 927463"/>
                <a:gd name="connsiteY4" fmla="*/ 2667000 h 266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463" h="2667000">
                  <a:moveTo>
                    <a:pt x="457200" y="2667000"/>
                  </a:moveTo>
                  <a:lnTo>
                    <a:pt x="0" y="2667000"/>
                  </a:lnTo>
                  <a:lnTo>
                    <a:pt x="470264" y="0"/>
                  </a:lnTo>
                  <a:lnTo>
                    <a:pt x="927464" y="0"/>
                  </a:lnTo>
                  <a:lnTo>
                    <a:pt x="457200" y="2667000"/>
                  </a:lnTo>
                  <a:close/>
                </a:path>
              </a:pathLst>
            </a:custGeom>
            <a:solidFill>
              <a:srgbClr val="FE5B1B"/>
            </a:solidFill>
            <a:ln w="0" cap="flat">
              <a:noFill/>
              <a:prstDash val="solid"/>
              <a:miter/>
            </a:ln>
          </p:spPr>
          <p:txBody>
            <a:bodyPr rtlCol="0" anchor="ctr"/>
            <a:lstStyle/>
            <a:p>
              <a:endParaRPr lang="en-PH">
                <a:latin typeface="Arial" panose="020B0604020202020204" pitchFamily="34" charset="0"/>
                <a:cs typeface="Arial" panose="020B0604020202020204" pitchFamily="34" charset="0"/>
                <a:sym typeface="Arial" panose="020B0604020202020204" pitchFamily="34" charset="0"/>
              </a:endParaRPr>
            </a:p>
          </p:txBody>
        </p:sp>
        <p:sp>
          <p:nvSpPr>
            <p:cNvPr id="25" name="Freeform: Shape 24">
              <a:extLst>
                <a:ext uri="{FF2B5EF4-FFF2-40B4-BE49-F238E27FC236}">
                  <a16:creationId xmlns:a16="http://schemas.microsoft.com/office/drawing/2014/main" id="{953991BD-5FF9-AC37-62CE-6999F9FFF83E}"/>
                </a:ext>
              </a:extLst>
            </p:cNvPr>
            <p:cNvSpPr/>
            <p:nvPr userDrawn="1"/>
          </p:nvSpPr>
          <p:spPr>
            <a:xfrm>
              <a:off x="10935948" y="2562134"/>
              <a:ext cx="1256052" cy="3611881"/>
            </a:xfrm>
            <a:custGeom>
              <a:avLst/>
              <a:gdLst>
                <a:gd name="connsiteX0" fmla="*/ 470264 w 927464"/>
                <a:gd name="connsiteY0" fmla="*/ 2667000 h 2667000"/>
                <a:gd name="connsiteX1" fmla="*/ 927464 w 927464"/>
                <a:gd name="connsiteY1" fmla="*/ 2667000 h 2667000"/>
                <a:gd name="connsiteX2" fmla="*/ 457200 w 927464"/>
                <a:gd name="connsiteY2" fmla="*/ 0 h 2667000"/>
                <a:gd name="connsiteX3" fmla="*/ 0 w 927464"/>
                <a:gd name="connsiteY3" fmla="*/ 0 h 2667000"/>
                <a:gd name="connsiteX4" fmla="*/ 470264 w 927464"/>
                <a:gd name="connsiteY4" fmla="*/ 2667000 h 266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464" h="2667000">
                  <a:moveTo>
                    <a:pt x="470264" y="2667000"/>
                  </a:moveTo>
                  <a:lnTo>
                    <a:pt x="927464" y="2667000"/>
                  </a:lnTo>
                  <a:lnTo>
                    <a:pt x="457200" y="0"/>
                  </a:lnTo>
                  <a:lnTo>
                    <a:pt x="0" y="0"/>
                  </a:lnTo>
                  <a:lnTo>
                    <a:pt x="470264" y="2667000"/>
                  </a:lnTo>
                  <a:close/>
                </a:path>
              </a:pathLst>
            </a:custGeom>
            <a:solidFill>
              <a:srgbClr val="FE5B1B"/>
            </a:solidFill>
            <a:ln w="0" cap="flat">
              <a:noFill/>
              <a:prstDash val="solid"/>
              <a:miter/>
            </a:ln>
          </p:spPr>
          <p:txBody>
            <a:bodyPr rtlCol="0" anchor="ctr"/>
            <a:lstStyle/>
            <a:p>
              <a:endParaRPr lang="en-PH">
                <a:latin typeface="Arial" panose="020B0604020202020204" pitchFamily="34" charset="0"/>
                <a:cs typeface="Arial" panose="020B0604020202020204" pitchFamily="34" charset="0"/>
                <a:sym typeface="Arial" panose="020B0604020202020204" pitchFamily="34" charset="0"/>
              </a:endParaRPr>
            </a:p>
          </p:txBody>
        </p:sp>
      </p:grpSp>
      <p:pic>
        <p:nvPicPr>
          <p:cNvPr id="26" name="Graphic 25">
            <a:extLst>
              <a:ext uri="{FF2B5EF4-FFF2-40B4-BE49-F238E27FC236}">
                <a16:creationId xmlns:a16="http://schemas.microsoft.com/office/drawing/2014/main" id="{8CF909CA-DC38-2022-4208-9E4A1269D034}"/>
              </a:ext>
            </a:extLst>
          </p:cNvPr>
          <p:cNvPicPr>
            <a:picLocks noChangeAspect="1"/>
          </p:cNvPicPr>
          <p:nvPr userDrawn="1"/>
        </p:nvPicPr>
        <p:blipFill>
          <a:blip r:embed="rId5" cstate="print">
            <a:lum bright="100000"/>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74310" y="6287329"/>
            <a:ext cx="1189693" cy="474251"/>
          </a:xfrm>
          <a:prstGeom prst="rect">
            <a:avLst/>
          </a:prstGeom>
        </p:spPr>
      </p:pic>
      <p:sp>
        <p:nvSpPr>
          <p:cNvPr id="8" name="Slide Number Placeholder 5">
            <a:extLst>
              <a:ext uri="{FF2B5EF4-FFF2-40B4-BE49-F238E27FC236}">
                <a16:creationId xmlns:a16="http://schemas.microsoft.com/office/drawing/2014/main" id="{E7FBB8D8-660F-1684-1D31-92FB99C0E9C0}"/>
              </a:ext>
            </a:extLst>
          </p:cNvPr>
          <p:cNvSpPr>
            <a:spLocks noGrp="1"/>
          </p:cNvSpPr>
          <p:nvPr>
            <p:ph type="sldNum" sz="quarter" idx="4"/>
          </p:nvPr>
        </p:nvSpPr>
        <p:spPr>
          <a:xfrm>
            <a:off x="11475537" y="6422716"/>
            <a:ext cx="330231" cy="203476"/>
          </a:xfrm>
          <a:prstGeom prst="rect">
            <a:avLst/>
          </a:prstGeom>
        </p:spPr>
        <p:txBody>
          <a:bodyPr vert="horz" lIns="0" tIns="0" rIns="0" bIns="0" rtlCol="0" anchor="ctr"/>
          <a:lstStyle>
            <a:lvl1pPr algn="r">
              <a:defRPr sz="1000" b="1">
                <a:solidFill>
                  <a:schemeClr val="bg1"/>
                </a:solidFill>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9" name="Rectangle 8">
            <a:extLst>
              <a:ext uri="{FF2B5EF4-FFF2-40B4-BE49-F238E27FC236}">
                <a16:creationId xmlns:a16="http://schemas.microsoft.com/office/drawing/2014/main" id="{14FAE4B3-05D5-8E36-EF63-BB7996FC1322}"/>
              </a:ext>
            </a:extLst>
          </p:cNvPr>
          <p:cNvSpPr/>
          <p:nvPr userDrawn="1"/>
        </p:nvSpPr>
        <p:spPr>
          <a:xfrm>
            <a:off x="9930685" y="6471952"/>
            <a:ext cx="1428276" cy="123111"/>
          </a:xfrm>
          <a:prstGeom prst="rect">
            <a:avLst/>
          </a:prstGeom>
        </p:spPr>
        <p:txBody>
          <a:bodyPr wrap="none" lIns="0" tIns="0" rIns="0" bIns="0" anchor="ctr">
            <a:spAutoFit/>
          </a:bodyPr>
          <a:lstStyle/>
          <a:p>
            <a:pPr marL="0" marR="0" lvl="0" indent="0" algn="r" defTabSz="457189" rtl="0" eaLnBrk="1" fontAlgn="auto" latinLnBrk="0" hangingPunct="1">
              <a:lnSpc>
                <a:spcPct val="100000"/>
              </a:lnSpc>
              <a:spcBef>
                <a:spcPts val="0"/>
              </a:spcBef>
              <a:spcAft>
                <a:spcPts val="0"/>
              </a:spcAft>
              <a:buClrTx/>
              <a:buSzTx/>
              <a:buFontTx/>
              <a:buNone/>
              <a:tabLst/>
              <a:defRPr/>
            </a:pPr>
            <a:r>
              <a:rPr lang="en-US" sz="800">
                <a:solidFill>
                  <a:schemeClr val="bg1"/>
                </a:solidFill>
                <a:latin typeface="Arial" panose="020B0604020202020204" pitchFamily="34" charset="0"/>
                <a:cs typeface="Arial" panose="020B0604020202020204" pitchFamily="34" charset="0"/>
                <a:sym typeface="Arial" panose="020B0604020202020204" pitchFamily="34" charset="0"/>
              </a:rPr>
              <a:t>Confidential. Property of Vertiv.</a:t>
            </a:r>
          </a:p>
        </p:txBody>
      </p:sp>
      <p:pic>
        <p:nvPicPr>
          <p:cNvPr id="2" name="Picture 1">
            <a:extLst>
              <a:ext uri="{FF2B5EF4-FFF2-40B4-BE49-F238E27FC236}">
                <a16:creationId xmlns:a16="http://schemas.microsoft.com/office/drawing/2014/main" id="{25270451-37C1-827A-B495-DEEA0BF5BA2A}"/>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1669142" y="6408004"/>
            <a:ext cx="1703152" cy="234000"/>
          </a:xfrm>
          <a:prstGeom prst="rect">
            <a:avLst/>
          </a:prstGeom>
        </p:spPr>
      </p:pic>
    </p:spTree>
    <p:extLst>
      <p:ext uri="{BB962C8B-B14F-4D97-AF65-F5344CB8AC3E}">
        <p14:creationId xmlns:p14="http://schemas.microsoft.com/office/powerpoint/2010/main" val="1962081973"/>
      </p:ext>
    </p:extLst>
  </p:cSld>
  <p:clrMapOvr>
    <a:masterClrMapping/>
  </p:clrMapOvr>
  <p:hf hdr="0" dt="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Divider 02: Light + Orange + No Image">
    <p:bg>
      <p:bgPr>
        <a:solidFill>
          <a:schemeClr val="bg1"/>
        </a:solidFill>
        <a:effectLst/>
      </p:bgPr>
    </p:bg>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7A74151D-F800-6998-0E8F-1E827B710647}"/>
              </a:ext>
            </a:extLst>
          </p:cNvPr>
          <p:cNvGraphicFramePr>
            <a:graphicFrameLocks noChangeAspect="1"/>
          </p:cNvGraphicFramePr>
          <p:nvPr userDrawn="1">
            <p:custDataLst>
              <p:tags r:id="rId1"/>
            </p:custDataLst>
            <p:extLst>
              <p:ext uri="{D42A27DB-BD31-4B8C-83A1-F6EECF244321}">
                <p14:modId xmlns:p14="http://schemas.microsoft.com/office/powerpoint/2010/main" val="20172307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12" name="think-cell data - do not delete" hidden="1">
                        <a:extLst>
                          <a:ext uri="{FF2B5EF4-FFF2-40B4-BE49-F238E27FC236}">
                            <a16:creationId xmlns:a16="http://schemas.microsoft.com/office/drawing/2014/main" id="{7A74151D-F800-6998-0E8F-1E827B71064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9" name="Title 1">
            <a:extLst>
              <a:ext uri="{FF2B5EF4-FFF2-40B4-BE49-F238E27FC236}">
                <a16:creationId xmlns:a16="http://schemas.microsoft.com/office/drawing/2014/main" id="{6D56953C-45F5-D0EF-C71F-1416EA40DD9F}"/>
              </a:ext>
            </a:extLst>
          </p:cNvPr>
          <p:cNvSpPr>
            <a:spLocks noGrp="1"/>
          </p:cNvSpPr>
          <p:nvPr>
            <p:ph type="ctrTitle" hasCustomPrompt="1"/>
          </p:nvPr>
        </p:nvSpPr>
        <p:spPr>
          <a:xfrm>
            <a:off x="381001" y="476250"/>
            <a:ext cx="5943599" cy="1366862"/>
          </a:xfrm>
        </p:spPr>
        <p:txBody>
          <a:bodyPr vert="horz" anchor="b">
            <a:normAutofit/>
          </a:bodyPr>
          <a:lstStyle>
            <a:lvl1pPr algn="l">
              <a:defRPr sz="4800">
                <a:solidFill>
                  <a:schemeClr val="tx2"/>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1pPr>
          </a:lstStyle>
          <a:p>
            <a:r>
              <a:rPr lang="en-US"/>
              <a:t>Click here to </a:t>
            </a:r>
            <a:br>
              <a:rPr lang="en-US"/>
            </a:br>
            <a:r>
              <a:rPr lang="en-US"/>
              <a:t>add subtitle</a:t>
            </a:r>
          </a:p>
        </p:txBody>
      </p:sp>
      <p:sp>
        <p:nvSpPr>
          <p:cNvPr id="10" name="Slide Number Placeholder 5">
            <a:extLst>
              <a:ext uri="{FF2B5EF4-FFF2-40B4-BE49-F238E27FC236}">
                <a16:creationId xmlns:a16="http://schemas.microsoft.com/office/drawing/2014/main" id="{AAA8F5B9-ACEA-22DF-E279-AB68CBE918E1}"/>
              </a:ext>
            </a:extLst>
          </p:cNvPr>
          <p:cNvSpPr>
            <a:spLocks noGrp="1"/>
          </p:cNvSpPr>
          <p:nvPr>
            <p:ph type="sldNum" sz="quarter" idx="4"/>
          </p:nvPr>
        </p:nvSpPr>
        <p:spPr>
          <a:xfrm>
            <a:off x="11475537" y="6422716"/>
            <a:ext cx="330231" cy="203476"/>
          </a:xfrm>
          <a:prstGeom prst="rect">
            <a:avLst/>
          </a:prstGeom>
        </p:spPr>
        <p:txBody>
          <a:bodyPr vert="horz" lIns="0" tIns="0" rIns="0" bIns="0" rtlCol="0" anchor="ctr"/>
          <a:lstStyle>
            <a:lvl1pPr algn="r">
              <a:defRPr sz="1000" b="1">
                <a:solidFill>
                  <a:schemeClr val="tx1"/>
                </a:solidFill>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grpSp>
        <p:nvGrpSpPr>
          <p:cNvPr id="2" name="Group 1">
            <a:extLst>
              <a:ext uri="{FF2B5EF4-FFF2-40B4-BE49-F238E27FC236}">
                <a16:creationId xmlns:a16="http://schemas.microsoft.com/office/drawing/2014/main" id="{BD827FBD-970D-BACD-6CF4-9A44EAD88407}"/>
              </a:ext>
            </a:extLst>
          </p:cNvPr>
          <p:cNvGrpSpPr/>
          <p:nvPr userDrawn="1"/>
        </p:nvGrpSpPr>
        <p:grpSpPr>
          <a:xfrm>
            <a:off x="3399638" y="2562134"/>
            <a:ext cx="8792362" cy="3611881"/>
            <a:chOff x="3399638" y="2562134"/>
            <a:chExt cx="8792362" cy="3611881"/>
          </a:xfrm>
        </p:grpSpPr>
        <p:sp>
          <p:nvSpPr>
            <p:cNvPr id="3" name="Freeform: Shape 2">
              <a:extLst>
                <a:ext uri="{FF2B5EF4-FFF2-40B4-BE49-F238E27FC236}">
                  <a16:creationId xmlns:a16="http://schemas.microsoft.com/office/drawing/2014/main" id="{0B0AAA47-6CC0-8F09-F027-172E0ED751D4}"/>
                </a:ext>
              </a:extLst>
            </p:cNvPr>
            <p:cNvSpPr/>
            <p:nvPr userDrawn="1"/>
          </p:nvSpPr>
          <p:spPr>
            <a:xfrm>
              <a:off x="3399638" y="2562134"/>
              <a:ext cx="1256052" cy="3611881"/>
            </a:xfrm>
            <a:custGeom>
              <a:avLst/>
              <a:gdLst>
                <a:gd name="connsiteX0" fmla="*/ 470264 w 927464"/>
                <a:gd name="connsiteY0" fmla="*/ 2667000 h 2667000"/>
                <a:gd name="connsiteX1" fmla="*/ 927464 w 927464"/>
                <a:gd name="connsiteY1" fmla="*/ 2667000 h 2667000"/>
                <a:gd name="connsiteX2" fmla="*/ 457200 w 927464"/>
                <a:gd name="connsiteY2" fmla="*/ 0 h 2667000"/>
                <a:gd name="connsiteX3" fmla="*/ 0 w 927464"/>
                <a:gd name="connsiteY3" fmla="*/ 0 h 2667000"/>
                <a:gd name="connsiteX4" fmla="*/ 470264 w 927464"/>
                <a:gd name="connsiteY4" fmla="*/ 2667000 h 266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464" h="2667000">
                  <a:moveTo>
                    <a:pt x="470264" y="2667000"/>
                  </a:moveTo>
                  <a:lnTo>
                    <a:pt x="927464" y="2667000"/>
                  </a:lnTo>
                  <a:lnTo>
                    <a:pt x="457200" y="0"/>
                  </a:lnTo>
                  <a:lnTo>
                    <a:pt x="0" y="0"/>
                  </a:lnTo>
                  <a:lnTo>
                    <a:pt x="470264" y="2667000"/>
                  </a:lnTo>
                  <a:close/>
                </a:path>
              </a:pathLst>
            </a:custGeom>
            <a:gradFill>
              <a:gsLst>
                <a:gs pos="0">
                  <a:schemeClr val="accent1"/>
                </a:gs>
                <a:gs pos="100000">
                  <a:schemeClr val="bg1"/>
                </a:gs>
              </a:gsLst>
              <a:lin ang="16200000" scaled="1"/>
            </a:gradFill>
            <a:ln w="0" cap="flat">
              <a:noFill/>
              <a:prstDash val="solid"/>
              <a:miter/>
            </a:ln>
          </p:spPr>
          <p:txBody>
            <a:bodyPr rtlCol="0" anchor="ctr"/>
            <a:lstStyle/>
            <a:p>
              <a:endParaRPr lang="en-PH">
                <a:latin typeface="Arial" panose="020B0604020202020204" pitchFamily="34" charset="0"/>
                <a:cs typeface="Arial" panose="020B0604020202020204" pitchFamily="34" charset="0"/>
                <a:sym typeface="Arial" panose="020B0604020202020204" pitchFamily="34" charset="0"/>
              </a:endParaRPr>
            </a:p>
          </p:txBody>
        </p:sp>
        <p:sp>
          <p:nvSpPr>
            <p:cNvPr id="4" name="Freeform: Shape 3">
              <a:extLst>
                <a:ext uri="{FF2B5EF4-FFF2-40B4-BE49-F238E27FC236}">
                  <a16:creationId xmlns:a16="http://schemas.microsoft.com/office/drawing/2014/main" id="{3B8FC861-80B2-A878-5F8B-3CFC7BFC941E}"/>
                </a:ext>
              </a:extLst>
            </p:cNvPr>
            <p:cNvSpPr/>
            <p:nvPr userDrawn="1"/>
          </p:nvSpPr>
          <p:spPr>
            <a:xfrm>
              <a:off x="4655690" y="2562134"/>
              <a:ext cx="1256052" cy="3611881"/>
            </a:xfrm>
            <a:custGeom>
              <a:avLst/>
              <a:gdLst>
                <a:gd name="connsiteX0" fmla="*/ 457200 w 927464"/>
                <a:gd name="connsiteY0" fmla="*/ 2667000 h 2667000"/>
                <a:gd name="connsiteX1" fmla="*/ 0 w 927464"/>
                <a:gd name="connsiteY1" fmla="*/ 2667000 h 2667000"/>
                <a:gd name="connsiteX2" fmla="*/ 470264 w 927464"/>
                <a:gd name="connsiteY2" fmla="*/ 0 h 2667000"/>
                <a:gd name="connsiteX3" fmla="*/ 927464 w 927464"/>
                <a:gd name="connsiteY3" fmla="*/ 0 h 2667000"/>
                <a:gd name="connsiteX4" fmla="*/ 457200 w 927464"/>
                <a:gd name="connsiteY4" fmla="*/ 2667000 h 266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464" h="2667000">
                  <a:moveTo>
                    <a:pt x="457200" y="2667000"/>
                  </a:moveTo>
                  <a:lnTo>
                    <a:pt x="0" y="2667000"/>
                  </a:lnTo>
                  <a:lnTo>
                    <a:pt x="470264" y="0"/>
                  </a:lnTo>
                  <a:lnTo>
                    <a:pt x="927464" y="0"/>
                  </a:lnTo>
                  <a:lnTo>
                    <a:pt x="457200" y="2667000"/>
                  </a:lnTo>
                  <a:close/>
                </a:path>
              </a:pathLst>
            </a:custGeom>
            <a:solidFill>
              <a:srgbClr val="FE5B1B"/>
            </a:solidFill>
            <a:ln w="0" cap="flat">
              <a:noFill/>
              <a:prstDash val="solid"/>
              <a:miter/>
            </a:ln>
          </p:spPr>
          <p:txBody>
            <a:bodyPr rtlCol="0" anchor="ctr"/>
            <a:lstStyle/>
            <a:p>
              <a:endParaRPr lang="en-PH">
                <a:latin typeface="Arial" panose="020B0604020202020204" pitchFamily="34" charset="0"/>
                <a:cs typeface="Arial" panose="020B0604020202020204" pitchFamily="34" charset="0"/>
                <a:sym typeface="Arial" panose="020B0604020202020204" pitchFamily="34" charset="0"/>
              </a:endParaRPr>
            </a:p>
          </p:txBody>
        </p:sp>
        <p:sp>
          <p:nvSpPr>
            <p:cNvPr id="5" name="Freeform: Shape 4">
              <a:extLst>
                <a:ext uri="{FF2B5EF4-FFF2-40B4-BE49-F238E27FC236}">
                  <a16:creationId xmlns:a16="http://schemas.microsoft.com/office/drawing/2014/main" id="{7097C351-997A-D111-4306-C3EEFD195495}"/>
                </a:ext>
              </a:extLst>
            </p:cNvPr>
            <p:cNvSpPr/>
            <p:nvPr userDrawn="1"/>
          </p:nvSpPr>
          <p:spPr>
            <a:xfrm>
              <a:off x="5911742" y="2562134"/>
              <a:ext cx="1256052" cy="3611881"/>
            </a:xfrm>
            <a:custGeom>
              <a:avLst/>
              <a:gdLst>
                <a:gd name="connsiteX0" fmla="*/ 470264 w 927464"/>
                <a:gd name="connsiteY0" fmla="*/ 2667000 h 2667000"/>
                <a:gd name="connsiteX1" fmla="*/ 927464 w 927464"/>
                <a:gd name="connsiteY1" fmla="*/ 2667000 h 2667000"/>
                <a:gd name="connsiteX2" fmla="*/ 457200 w 927464"/>
                <a:gd name="connsiteY2" fmla="*/ 0 h 2667000"/>
                <a:gd name="connsiteX3" fmla="*/ 0 w 927464"/>
                <a:gd name="connsiteY3" fmla="*/ 0 h 2667000"/>
                <a:gd name="connsiteX4" fmla="*/ 470264 w 927464"/>
                <a:gd name="connsiteY4" fmla="*/ 2667000 h 266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464" h="2667000">
                  <a:moveTo>
                    <a:pt x="470264" y="2667000"/>
                  </a:moveTo>
                  <a:lnTo>
                    <a:pt x="927464" y="2667000"/>
                  </a:lnTo>
                  <a:lnTo>
                    <a:pt x="457200" y="0"/>
                  </a:lnTo>
                  <a:lnTo>
                    <a:pt x="0" y="0"/>
                  </a:lnTo>
                  <a:lnTo>
                    <a:pt x="470264" y="2667000"/>
                  </a:lnTo>
                  <a:close/>
                </a:path>
              </a:pathLst>
            </a:custGeom>
            <a:solidFill>
              <a:srgbClr val="FE5B1B"/>
            </a:solidFill>
            <a:ln w="0" cap="flat">
              <a:noFill/>
              <a:prstDash val="solid"/>
              <a:miter/>
            </a:ln>
          </p:spPr>
          <p:txBody>
            <a:bodyPr rtlCol="0" anchor="ctr"/>
            <a:lstStyle/>
            <a:p>
              <a:endParaRPr lang="en-PH">
                <a:latin typeface="Arial" panose="020B0604020202020204" pitchFamily="34" charset="0"/>
                <a:cs typeface="Arial" panose="020B0604020202020204" pitchFamily="34" charset="0"/>
                <a:sym typeface="Arial" panose="020B0604020202020204" pitchFamily="34" charset="0"/>
              </a:endParaRPr>
            </a:p>
          </p:txBody>
        </p:sp>
        <p:sp>
          <p:nvSpPr>
            <p:cNvPr id="6" name="Freeform: Shape 5">
              <a:extLst>
                <a:ext uri="{FF2B5EF4-FFF2-40B4-BE49-F238E27FC236}">
                  <a16:creationId xmlns:a16="http://schemas.microsoft.com/office/drawing/2014/main" id="{87B772F7-2ABA-DCD7-34F5-CBD57B2DA055}"/>
                </a:ext>
              </a:extLst>
            </p:cNvPr>
            <p:cNvSpPr/>
            <p:nvPr userDrawn="1"/>
          </p:nvSpPr>
          <p:spPr>
            <a:xfrm>
              <a:off x="7167794" y="2562134"/>
              <a:ext cx="1256052" cy="3611881"/>
            </a:xfrm>
            <a:custGeom>
              <a:avLst/>
              <a:gdLst>
                <a:gd name="connsiteX0" fmla="*/ 457200 w 927464"/>
                <a:gd name="connsiteY0" fmla="*/ 2667000 h 2667000"/>
                <a:gd name="connsiteX1" fmla="*/ 0 w 927464"/>
                <a:gd name="connsiteY1" fmla="*/ 2667000 h 2667000"/>
                <a:gd name="connsiteX2" fmla="*/ 470264 w 927464"/>
                <a:gd name="connsiteY2" fmla="*/ 0 h 2667000"/>
                <a:gd name="connsiteX3" fmla="*/ 927464 w 927464"/>
                <a:gd name="connsiteY3" fmla="*/ 0 h 2667000"/>
                <a:gd name="connsiteX4" fmla="*/ 457200 w 927464"/>
                <a:gd name="connsiteY4" fmla="*/ 2667000 h 266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464" h="2667000">
                  <a:moveTo>
                    <a:pt x="457200" y="2667000"/>
                  </a:moveTo>
                  <a:lnTo>
                    <a:pt x="0" y="2667000"/>
                  </a:lnTo>
                  <a:lnTo>
                    <a:pt x="470264" y="0"/>
                  </a:lnTo>
                  <a:lnTo>
                    <a:pt x="927464" y="0"/>
                  </a:lnTo>
                  <a:lnTo>
                    <a:pt x="457200" y="2667000"/>
                  </a:lnTo>
                  <a:close/>
                </a:path>
              </a:pathLst>
            </a:custGeom>
            <a:solidFill>
              <a:srgbClr val="FE5B1B"/>
            </a:solidFill>
            <a:ln w="0" cap="flat">
              <a:noFill/>
              <a:prstDash val="solid"/>
              <a:miter/>
            </a:ln>
          </p:spPr>
          <p:txBody>
            <a:bodyPr rtlCol="0" anchor="ctr"/>
            <a:lstStyle/>
            <a:p>
              <a:endParaRPr lang="en-PH">
                <a:latin typeface="Arial" panose="020B0604020202020204" pitchFamily="34" charset="0"/>
                <a:cs typeface="Arial" panose="020B0604020202020204" pitchFamily="34" charset="0"/>
                <a:sym typeface="Arial" panose="020B0604020202020204" pitchFamily="34" charset="0"/>
              </a:endParaRPr>
            </a:p>
          </p:txBody>
        </p:sp>
        <p:sp>
          <p:nvSpPr>
            <p:cNvPr id="7" name="Freeform: Shape 6">
              <a:extLst>
                <a:ext uri="{FF2B5EF4-FFF2-40B4-BE49-F238E27FC236}">
                  <a16:creationId xmlns:a16="http://schemas.microsoft.com/office/drawing/2014/main" id="{D3C88B5E-3182-2C6F-B78A-C2B23EAEA21C}"/>
                </a:ext>
              </a:extLst>
            </p:cNvPr>
            <p:cNvSpPr/>
            <p:nvPr userDrawn="1"/>
          </p:nvSpPr>
          <p:spPr>
            <a:xfrm>
              <a:off x="8423845" y="2562134"/>
              <a:ext cx="1256052" cy="3611881"/>
            </a:xfrm>
            <a:custGeom>
              <a:avLst/>
              <a:gdLst>
                <a:gd name="connsiteX0" fmla="*/ 470264 w 927464"/>
                <a:gd name="connsiteY0" fmla="*/ 2667000 h 2667000"/>
                <a:gd name="connsiteX1" fmla="*/ 927464 w 927464"/>
                <a:gd name="connsiteY1" fmla="*/ 2667000 h 2667000"/>
                <a:gd name="connsiteX2" fmla="*/ 457200 w 927464"/>
                <a:gd name="connsiteY2" fmla="*/ 0 h 2667000"/>
                <a:gd name="connsiteX3" fmla="*/ 0 w 927464"/>
                <a:gd name="connsiteY3" fmla="*/ 0 h 2667000"/>
                <a:gd name="connsiteX4" fmla="*/ 470264 w 927464"/>
                <a:gd name="connsiteY4" fmla="*/ 2667000 h 266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464" h="2667000">
                  <a:moveTo>
                    <a:pt x="470264" y="2667000"/>
                  </a:moveTo>
                  <a:lnTo>
                    <a:pt x="927464" y="2667000"/>
                  </a:lnTo>
                  <a:lnTo>
                    <a:pt x="457200" y="0"/>
                  </a:lnTo>
                  <a:lnTo>
                    <a:pt x="0" y="0"/>
                  </a:lnTo>
                  <a:lnTo>
                    <a:pt x="470264" y="2667000"/>
                  </a:lnTo>
                  <a:close/>
                </a:path>
              </a:pathLst>
            </a:custGeom>
            <a:solidFill>
              <a:srgbClr val="FE5B1B"/>
            </a:solidFill>
            <a:ln w="0" cap="flat">
              <a:noFill/>
              <a:prstDash val="solid"/>
              <a:miter/>
            </a:ln>
          </p:spPr>
          <p:txBody>
            <a:bodyPr rtlCol="0" anchor="ctr"/>
            <a:lstStyle/>
            <a:p>
              <a:endParaRPr lang="en-PH">
                <a:latin typeface="Arial" panose="020B0604020202020204" pitchFamily="34" charset="0"/>
                <a:cs typeface="Arial" panose="020B0604020202020204" pitchFamily="34" charset="0"/>
                <a:sym typeface="Arial" panose="020B0604020202020204" pitchFamily="34" charset="0"/>
              </a:endParaRPr>
            </a:p>
          </p:txBody>
        </p:sp>
        <p:sp>
          <p:nvSpPr>
            <p:cNvPr id="8" name="Freeform: Shape 7">
              <a:extLst>
                <a:ext uri="{FF2B5EF4-FFF2-40B4-BE49-F238E27FC236}">
                  <a16:creationId xmlns:a16="http://schemas.microsoft.com/office/drawing/2014/main" id="{F5908F24-C8A1-CB0E-749B-B1F537D8B5A0}"/>
                </a:ext>
              </a:extLst>
            </p:cNvPr>
            <p:cNvSpPr/>
            <p:nvPr userDrawn="1"/>
          </p:nvSpPr>
          <p:spPr>
            <a:xfrm>
              <a:off x="9679897" y="2562134"/>
              <a:ext cx="1256050" cy="3611881"/>
            </a:xfrm>
            <a:custGeom>
              <a:avLst/>
              <a:gdLst>
                <a:gd name="connsiteX0" fmla="*/ 457200 w 927463"/>
                <a:gd name="connsiteY0" fmla="*/ 2667000 h 2667000"/>
                <a:gd name="connsiteX1" fmla="*/ 0 w 927463"/>
                <a:gd name="connsiteY1" fmla="*/ 2667000 h 2667000"/>
                <a:gd name="connsiteX2" fmla="*/ 470264 w 927463"/>
                <a:gd name="connsiteY2" fmla="*/ 0 h 2667000"/>
                <a:gd name="connsiteX3" fmla="*/ 927464 w 927463"/>
                <a:gd name="connsiteY3" fmla="*/ 0 h 2667000"/>
                <a:gd name="connsiteX4" fmla="*/ 457200 w 927463"/>
                <a:gd name="connsiteY4" fmla="*/ 2667000 h 266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463" h="2667000">
                  <a:moveTo>
                    <a:pt x="457200" y="2667000"/>
                  </a:moveTo>
                  <a:lnTo>
                    <a:pt x="0" y="2667000"/>
                  </a:lnTo>
                  <a:lnTo>
                    <a:pt x="470264" y="0"/>
                  </a:lnTo>
                  <a:lnTo>
                    <a:pt x="927464" y="0"/>
                  </a:lnTo>
                  <a:lnTo>
                    <a:pt x="457200" y="2667000"/>
                  </a:lnTo>
                  <a:close/>
                </a:path>
              </a:pathLst>
            </a:custGeom>
            <a:solidFill>
              <a:srgbClr val="FE5B1B"/>
            </a:solidFill>
            <a:ln w="0" cap="flat">
              <a:noFill/>
              <a:prstDash val="solid"/>
              <a:miter/>
            </a:ln>
          </p:spPr>
          <p:txBody>
            <a:bodyPr rtlCol="0" anchor="ctr"/>
            <a:lstStyle/>
            <a:p>
              <a:endParaRPr lang="en-PH">
                <a:latin typeface="Arial" panose="020B0604020202020204" pitchFamily="34" charset="0"/>
                <a:cs typeface="Arial" panose="020B0604020202020204" pitchFamily="34" charset="0"/>
                <a:sym typeface="Arial" panose="020B0604020202020204" pitchFamily="34" charset="0"/>
              </a:endParaRPr>
            </a:p>
          </p:txBody>
        </p:sp>
        <p:sp>
          <p:nvSpPr>
            <p:cNvPr id="9" name="Freeform: Shape 8">
              <a:extLst>
                <a:ext uri="{FF2B5EF4-FFF2-40B4-BE49-F238E27FC236}">
                  <a16:creationId xmlns:a16="http://schemas.microsoft.com/office/drawing/2014/main" id="{327E69C8-3ABA-E75C-5F8F-429272797D51}"/>
                </a:ext>
              </a:extLst>
            </p:cNvPr>
            <p:cNvSpPr/>
            <p:nvPr userDrawn="1"/>
          </p:nvSpPr>
          <p:spPr>
            <a:xfrm>
              <a:off x="10935948" y="2562134"/>
              <a:ext cx="1256052" cy="3611881"/>
            </a:xfrm>
            <a:custGeom>
              <a:avLst/>
              <a:gdLst>
                <a:gd name="connsiteX0" fmla="*/ 470264 w 927464"/>
                <a:gd name="connsiteY0" fmla="*/ 2667000 h 2667000"/>
                <a:gd name="connsiteX1" fmla="*/ 927464 w 927464"/>
                <a:gd name="connsiteY1" fmla="*/ 2667000 h 2667000"/>
                <a:gd name="connsiteX2" fmla="*/ 457200 w 927464"/>
                <a:gd name="connsiteY2" fmla="*/ 0 h 2667000"/>
                <a:gd name="connsiteX3" fmla="*/ 0 w 927464"/>
                <a:gd name="connsiteY3" fmla="*/ 0 h 2667000"/>
                <a:gd name="connsiteX4" fmla="*/ 470264 w 927464"/>
                <a:gd name="connsiteY4" fmla="*/ 2667000 h 266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464" h="2667000">
                  <a:moveTo>
                    <a:pt x="470264" y="2667000"/>
                  </a:moveTo>
                  <a:lnTo>
                    <a:pt x="927464" y="2667000"/>
                  </a:lnTo>
                  <a:lnTo>
                    <a:pt x="457200" y="0"/>
                  </a:lnTo>
                  <a:lnTo>
                    <a:pt x="0" y="0"/>
                  </a:lnTo>
                  <a:lnTo>
                    <a:pt x="470264" y="2667000"/>
                  </a:lnTo>
                  <a:close/>
                </a:path>
              </a:pathLst>
            </a:custGeom>
            <a:solidFill>
              <a:srgbClr val="FE5B1B"/>
            </a:solidFill>
            <a:ln w="0" cap="flat">
              <a:noFill/>
              <a:prstDash val="solid"/>
              <a:miter/>
            </a:ln>
          </p:spPr>
          <p:txBody>
            <a:bodyPr rtlCol="0" anchor="ctr"/>
            <a:lstStyle/>
            <a:p>
              <a:endParaRPr lang="en-PH">
                <a:latin typeface="Arial" panose="020B0604020202020204" pitchFamily="34" charset="0"/>
                <a:cs typeface="Arial" panose="020B0604020202020204" pitchFamily="34" charset="0"/>
                <a:sym typeface="Arial" panose="020B0604020202020204" pitchFamily="34" charset="0"/>
              </a:endParaRPr>
            </a:p>
          </p:txBody>
        </p:sp>
      </p:grpSp>
    </p:spTree>
    <p:extLst>
      <p:ext uri="{BB962C8B-B14F-4D97-AF65-F5344CB8AC3E}">
        <p14:creationId xmlns:p14="http://schemas.microsoft.com/office/powerpoint/2010/main" val="2289891091"/>
      </p:ext>
    </p:extLst>
  </p:cSld>
  <p:clrMapOvr>
    <a:masterClrMapping/>
  </p:clrMapOvr>
  <p:hf hdr="0" dt="0"/>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_Divider 02: Light Version">
    <p:bg>
      <p:bgPr>
        <a:solidFill>
          <a:schemeClr val="bg1"/>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9F45485B-F952-07C1-8657-B876D3FA3D7A}"/>
              </a:ext>
            </a:extLst>
          </p:cNvPr>
          <p:cNvGraphicFramePr>
            <a:graphicFrameLocks noChangeAspect="1"/>
          </p:cNvGraphicFramePr>
          <p:nvPr userDrawn="1">
            <p:custDataLst>
              <p:tags r:id="rId1"/>
            </p:custDataLst>
            <p:extLst>
              <p:ext uri="{D42A27DB-BD31-4B8C-83A1-F6EECF244321}">
                <p14:modId xmlns:p14="http://schemas.microsoft.com/office/powerpoint/2010/main" val="26066124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3" name="think-cell data - do not delete" hidden="1">
                        <a:extLst>
                          <a:ext uri="{FF2B5EF4-FFF2-40B4-BE49-F238E27FC236}">
                            <a16:creationId xmlns:a16="http://schemas.microsoft.com/office/drawing/2014/main" id="{9F45485B-F952-07C1-8657-B876D3FA3D7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9" name="Title 1">
            <a:extLst>
              <a:ext uri="{FF2B5EF4-FFF2-40B4-BE49-F238E27FC236}">
                <a16:creationId xmlns:a16="http://schemas.microsoft.com/office/drawing/2014/main" id="{6D56953C-45F5-D0EF-C71F-1416EA40DD9F}"/>
              </a:ext>
            </a:extLst>
          </p:cNvPr>
          <p:cNvSpPr>
            <a:spLocks noGrp="1"/>
          </p:cNvSpPr>
          <p:nvPr>
            <p:ph type="ctrTitle" hasCustomPrompt="1"/>
          </p:nvPr>
        </p:nvSpPr>
        <p:spPr>
          <a:xfrm>
            <a:off x="381001" y="476250"/>
            <a:ext cx="5943599" cy="1366862"/>
          </a:xfrm>
        </p:spPr>
        <p:txBody>
          <a:bodyPr vert="horz" anchor="b">
            <a:normAutofit/>
          </a:bodyPr>
          <a:lstStyle>
            <a:lvl1pPr algn="l">
              <a:defRPr sz="4800">
                <a:solidFill>
                  <a:schemeClr val="tx2"/>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1pPr>
          </a:lstStyle>
          <a:p>
            <a:r>
              <a:rPr lang="en-US"/>
              <a:t>Click here to </a:t>
            </a:r>
            <a:br>
              <a:rPr lang="en-US"/>
            </a:br>
            <a:r>
              <a:rPr lang="en-US"/>
              <a:t>add subtitle</a:t>
            </a:r>
          </a:p>
        </p:txBody>
      </p:sp>
      <p:sp>
        <p:nvSpPr>
          <p:cNvPr id="10" name="Slide Number Placeholder 5">
            <a:extLst>
              <a:ext uri="{FF2B5EF4-FFF2-40B4-BE49-F238E27FC236}">
                <a16:creationId xmlns:a16="http://schemas.microsoft.com/office/drawing/2014/main" id="{AAA8F5B9-ACEA-22DF-E279-AB68CBE918E1}"/>
              </a:ext>
            </a:extLst>
          </p:cNvPr>
          <p:cNvSpPr>
            <a:spLocks noGrp="1"/>
          </p:cNvSpPr>
          <p:nvPr>
            <p:ph type="sldNum" sz="quarter" idx="4"/>
          </p:nvPr>
        </p:nvSpPr>
        <p:spPr>
          <a:xfrm>
            <a:off x="11475537" y="6422716"/>
            <a:ext cx="330231" cy="203476"/>
          </a:xfrm>
          <a:prstGeom prst="rect">
            <a:avLst/>
          </a:prstGeom>
        </p:spPr>
        <p:txBody>
          <a:bodyPr vert="horz" lIns="0" tIns="0" rIns="0" bIns="0" rtlCol="0" anchor="ctr"/>
          <a:lstStyle>
            <a:lvl1pPr algn="r">
              <a:defRPr sz="1000" b="1">
                <a:solidFill>
                  <a:schemeClr val="tx1"/>
                </a:solidFill>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23" name="Picture Placeholder 22">
            <a:extLst>
              <a:ext uri="{FF2B5EF4-FFF2-40B4-BE49-F238E27FC236}">
                <a16:creationId xmlns:a16="http://schemas.microsoft.com/office/drawing/2014/main" id="{3123C69C-E004-BD1E-7D10-C2A2D8572D9D}"/>
              </a:ext>
            </a:extLst>
          </p:cNvPr>
          <p:cNvSpPr>
            <a:spLocks noGrp="1"/>
          </p:cNvSpPr>
          <p:nvPr>
            <p:ph type="pic" sz="quarter" idx="10"/>
          </p:nvPr>
        </p:nvSpPr>
        <p:spPr>
          <a:xfrm flipH="1">
            <a:off x="0" y="2455921"/>
            <a:ext cx="7892749" cy="3727565"/>
          </a:xfrm>
          <a:custGeom>
            <a:avLst/>
            <a:gdLst>
              <a:gd name="connsiteX0" fmla="*/ 714554 w 7892749"/>
              <a:gd name="connsiteY0" fmla="*/ 1 h 3727565"/>
              <a:gd name="connsiteX1" fmla="*/ 294317 w 7892749"/>
              <a:gd name="connsiteY1" fmla="*/ 1 h 3727565"/>
              <a:gd name="connsiteX2" fmla="*/ 0 w 7892749"/>
              <a:gd name="connsiteY2" fmla="*/ 3713470 h 3727565"/>
              <a:gd name="connsiteX3" fmla="*/ 0 w 7892749"/>
              <a:gd name="connsiteY3" fmla="*/ 3718094 h 3727565"/>
              <a:gd name="connsiteX4" fmla="*/ 419871 w 7892749"/>
              <a:gd name="connsiteY4" fmla="*/ 3718094 h 3727565"/>
              <a:gd name="connsiteX5" fmla="*/ 1113118 w 7892749"/>
              <a:gd name="connsiteY5" fmla="*/ 1 h 3727565"/>
              <a:gd name="connsiteX6" fmla="*/ 714554 w 7892749"/>
              <a:gd name="connsiteY6" fmla="*/ 1 h 3727565"/>
              <a:gd name="connsiteX7" fmla="*/ 1009237 w 7892749"/>
              <a:gd name="connsiteY7" fmla="*/ 3718094 h 3727565"/>
              <a:gd name="connsiteX8" fmla="*/ 1407801 w 7892749"/>
              <a:gd name="connsiteY8" fmla="*/ 3718094 h 3727565"/>
              <a:gd name="connsiteX9" fmla="*/ 7892749 w 7892749"/>
              <a:gd name="connsiteY9" fmla="*/ 0 h 3727565"/>
              <a:gd name="connsiteX10" fmla="*/ 5611773 w 7892749"/>
              <a:gd name="connsiteY10" fmla="*/ 0 h 3727565"/>
              <a:gd name="connsiteX11" fmla="*/ 5611773 w 7892749"/>
              <a:gd name="connsiteY11" fmla="*/ 1 h 3727565"/>
              <a:gd name="connsiteX12" fmla="*/ 1702484 w 7892749"/>
              <a:gd name="connsiteY12" fmla="*/ 1 h 3727565"/>
              <a:gd name="connsiteX13" fmla="*/ 1407801 w 7892749"/>
              <a:gd name="connsiteY13" fmla="*/ 3718094 h 3727565"/>
              <a:gd name="connsiteX14" fmla="*/ 5611773 w 7892749"/>
              <a:gd name="connsiteY14" fmla="*/ 3718094 h 3727565"/>
              <a:gd name="connsiteX15" fmla="*/ 5611773 w 7892749"/>
              <a:gd name="connsiteY15" fmla="*/ 3727565 h 3727565"/>
              <a:gd name="connsiteX16" fmla="*/ 7892749 w 7892749"/>
              <a:gd name="connsiteY16" fmla="*/ 3727565 h 3727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92749" h="3727565">
                <a:moveTo>
                  <a:pt x="714554" y="1"/>
                </a:moveTo>
                <a:lnTo>
                  <a:pt x="294317" y="1"/>
                </a:lnTo>
                <a:lnTo>
                  <a:pt x="0" y="3713470"/>
                </a:lnTo>
                <a:lnTo>
                  <a:pt x="0" y="3718094"/>
                </a:lnTo>
                <a:lnTo>
                  <a:pt x="419871" y="3718094"/>
                </a:lnTo>
                <a:close/>
                <a:moveTo>
                  <a:pt x="1113118" y="1"/>
                </a:moveTo>
                <a:lnTo>
                  <a:pt x="714554" y="1"/>
                </a:lnTo>
                <a:lnTo>
                  <a:pt x="1009237" y="3718094"/>
                </a:lnTo>
                <a:lnTo>
                  <a:pt x="1407801" y="3718094"/>
                </a:lnTo>
                <a:close/>
                <a:moveTo>
                  <a:pt x="7892749" y="0"/>
                </a:moveTo>
                <a:lnTo>
                  <a:pt x="5611773" y="0"/>
                </a:lnTo>
                <a:lnTo>
                  <a:pt x="5611773" y="1"/>
                </a:lnTo>
                <a:lnTo>
                  <a:pt x="1702484" y="1"/>
                </a:lnTo>
                <a:lnTo>
                  <a:pt x="1407801" y="3718094"/>
                </a:lnTo>
                <a:lnTo>
                  <a:pt x="5611773" y="3718094"/>
                </a:lnTo>
                <a:lnTo>
                  <a:pt x="5611773" y="3727565"/>
                </a:lnTo>
                <a:lnTo>
                  <a:pt x="7892749" y="3727565"/>
                </a:lnTo>
                <a:close/>
              </a:path>
            </a:pathLst>
          </a:custGeom>
          <a:solidFill>
            <a:schemeClr val="bg1">
              <a:lumMod val="95000"/>
            </a:schemeClr>
          </a:solidFill>
          <a:ln>
            <a:noFill/>
          </a:ln>
        </p:spPr>
        <p:txBody>
          <a:bodyPr vert="horz" wrap="square" lIns="0" tIns="0" rIns="0" bIns="0" rtlCol="0" anchor="ctr">
            <a:noAutofit/>
          </a:bodyPr>
          <a:lstStyle>
            <a:lvl1pPr>
              <a:defRPr lang="en-PH" sz="1200" b="0">
                <a:latin typeface="+mn-lt"/>
              </a:defRPr>
            </a:lvl1pPr>
          </a:lstStyle>
          <a:p>
            <a:pPr lvl="0" algn="ctr"/>
            <a:endParaRPr lang="en-PH">
              <a:latin typeface="Arial" panose="020B0604020202020204" pitchFamily="34" charset="0"/>
            </a:endParaRPr>
          </a:p>
        </p:txBody>
      </p:sp>
    </p:spTree>
    <p:extLst>
      <p:ext uri="{BB962C8B-B14F-4D97-AF65-F5344CB8AC3E}">
        <p14:creationId xmlns:p14="http://schemas.microsoft.com/office/powerpoint/2010/main" val="806460973"/>
      </p:ext>
    </p:extLst>
  </p:cSld>
  <p:clrMapOvr>
    <a:masterClrMapping/>
  </p:clrMapOvr>
  <p:hf hdr="0" dt="0"/>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Template 1">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77D39BCA-80D0-522A-A2A1-B8F04292301B}"/>
              </a:ext>
            </a:extLst>
          </p:cNvPr>
          <p:cNvGraphicFramePr>
            <a:graphicFrameLocks noChangeAspect="1"/>
          </p:cNvGraphicFramePr>
          <p:nvPr userDrawn="1">
            <p:custDataLst>
              <p:tags r:id="rId1"/>
            </p:custDataLst>
            <p:extLst>
              <p:ext uri="{D42A27DB-BD31-4B8C-83A1-F6EECF244321}">
                <p14:modId xmlns:p14="http://schemas.microsoft.com/office/powerpoint/2010/main" val="28144196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6" name="think-cell data - do not delete" hidden="1">
                        <a:extLst>
                          <a:ext uri="{FF2B5EF4-FFF2-40B4-BE49-F238E27FC236}">
                            <a16:creationId xmlns:a16="http://schemas.microsoft.com/office/drawing/2014/main" id="{77D39BCA-80D0-522A-A2A1-B8F04292301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9373581-6CF9-18A0-D456-C7DCD4247CA3}"/>
              </a:ext>
            </a:extLst>
          </p:cNvPr>
          <p:cNvSpPr>
            <a:spLocks noGrp="1"/>
          </p:cNvSpPr>
          <p:nvPr>
            <p:ph type="title"/>
          </p:nvPr>
        </p:nvSpPr>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endParaRPr lang="en-PH"/>
          </a:p>
        </p:txBody>
      </p:sp>
      <p:sp>
        <p:nvSpPr>
          <p:cNvPr id="3" name="Slide Number Placeholder 2">
            <a:extLst>
              <a:ext uri="{FF2B5EF4-FFF2-40B4-BE49-F238E27FC236}">
                <a16:creationId xmlns:a16="http://schemas.microsoft.com/office/drawing/2014/main" id="{E4A64BFF-A634-62CD-D63E-0F3023794C0E}"/>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4" name="Footer Placeholder 3">
            <a:extLst>
              <a:ext uri="{FF2B5EF4-FFF2-40B4-BE49-F238E27FC236}">
                <a16:creationId xmlns:a16="http://schemas.microsoft.com/office/drawing/2014/main" id="{68A92490-D012-BE90-CE07-DBA40EF96071}"/>
              </a:ext>
            </a:extLst>
          </p:cNvPr>
          <p:cNvSpPr>
            <a:spLocks noGrp="1"/>
          </p:cNvSpPr>
          <p:nvPr>
            <p:ph type="ftr" sz="quarter" idx="11"/>
          </p:nvPr>
        </p:nvSpPr>
        <p:spPr>
          <a:xfrm>
            <a:off x="390524" y="5809556"/>
            <a:ext cx="11429999" cy="365125"/>
          </a:xfrm>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To add a footer: Insert tab &gt; Header &amp; Footer &gt; Select Footer &gt; Apply</a:t>
            </a:r>
          </a:p>
        </p:txBody>
      </p:sp>
    </p:spTree>
    <p:extLst>
      <p:ext uri="{BB962C8B-B14F-4D97-AF65-F5344CB8AC3E}">
        <p14:creationId xmlns:p14="http://schemas.microsoft.com/office/powerpoint/2010/main" val="246559140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Diagram">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0D39E7DC-92D7-437B-CD55-0B90840021EF}"/>
              </a:ext>
            </a:extLst>
          </p:cNvPr>
          <p:cNvGraphicFramePr>
            <a:graphicFrameLocks noChangeAspect="1"/>
          </p:cNvGraphicFramePr>
          <p:nvPr userDrawn="1">
            <p:custDataLst>
              <p:tags r:id="rId1"/>
            </p:custDataLst>
            <p:extLst>
              <p:ext uri="{D42A27DB-BD31-4B8C-83A1-F6EECF244321}">
                <p14:modId xmlns:p14="http://schemas.microsoft.com/office/powerpoint/2010/main" val="399574068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7" name="think-cell data - do not delete" hidden="1">
                        <a:extLst>
                          <a:ext uri="{FF2B5EF4-FFF2-40B4-BE49-F238E27FC236}">
                            <a16:creationId xmlns:a16="http://schemas.microsoft.com/office/drawing/2014/main" id="{0D39E7DC-92D7-437B-CD55-0B90840021E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9373581-6CF9-18A0-D456-C7DCD4247CA3}"/>
              </a:ext>
            </a:extLst>
          </p:cNvPr>
          <p:cNvSpPr>
            <a:spLocks noGrp="1"/>
          </p:cNvSpPr>
          <p:nvPr>
            <p:ph type="title"/>
          </p:nvPr>
        </p:nvSpPr>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endParaRPr lang="en-PH"/>
          </a:p>
        </p:txBody>
      </p:sp>
      <p:sp>
        <p:nvSpPr>
          <p:cNvPr id="3" name="Slide Number Placeholder 2">
            <a:extLst>
              <a:ext uri="{FF2B5EF4-FFF2-40B4-BE49-F238E27FC236}">
                <a16:creationId xmlns:a16="http://schemas.microsoft.com/office/drawing/2014/main" id="{E4A64BFF-A634-62CD-D63E-0F3023794C0E}"/>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4" name="Footer Placeholder 3">
            <a:extLst>
              <a:ext uri="{FF2B5EF4-FFF2-40B4-BE49-F238E27FC236}">
                <a16:creationId xmlns:a16="http://schemas.microsoft.com/office/drawing/2014/main" id="{68A92490-D012-BE90-CE07-DBA40EF96071}"/>
              </a:ext>
            </a:extLst>
          </p:cNvPr>
          <p:cNvSpPr>
            <a:spLocks noGrp="1"/>
          </p:cNvSpPr>
          <p:nvPr>
            <p:ph type="ftr" sz="quarter" idx="11"/>
          </p:nvPr>
        </p:nvSpPr>
        <p:spPr>
          <a:xfrm>
            <a:off x="390524" y="5809556"/>
            <a:ext cx="11429999" cy="365125"/>
          </a:xfrm>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To add a footer: Insert tab &gt; Header &amp; Footer &gt; Select Footer &gt; Apply</a:t>
            </a:r>
          </a:p>
        </p:txBody>
      </p:sp>
      <p:sp>
        <p:nvSpPr>
          <p:cNvPr id="5" name="Text Placeholder 6">
            <a:extLst>
              <a:ext uri="{FF2B5EF4-FFF2-40B4-BE49-F238E27FC236}">
                <a16:creationId xmlns:a16="http://schemas.microsoft.com/office/drawing/2014/main" id="{22CEB4D1-4B7F-24CA-E7C6-BE4B7C8B19C0}"/>
              </a:ext>
            </a:extLst>
          </p:cNvPr>
          <p:cNvSpPr>
            <a:spLocks noGrp="1"/>
          </p:cNvSpPr>
          <p:nvPr>
            <p:ph type="body" sz="quarter" idx="17" hasCustomPrompt="1"/>
          </p:nvPr>
        </p:nvSpPr>
        <p:spPr>
          <a:xfrm>
            <a:off x="388508" y="1066473"/>
            <a:ext cx="11417260" cy="913156"/>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br>
              <a:rPr lang="en-US"/>
            </a:br>
            <a:endParaRPr lang="en-PH"/>
          </a:p>
        </p:txBody>
      </p:sp>
    </p:spTree>
    <p:extLst>
      <p:ext uri="{BB962C8B-B14F-4D97-AF65-F5344CB8AC3E}">
        <p14:creationId xmlns:p14="http://schemas.microsoft.com/office/powerpoint/2010/main" val="169751309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Diagram">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0D39E7DC-92D7-437B-CD55-0B90840021EF}"/>
              </a:ext>
            </a:extLst>
          </p:cNvPr>
          <p:cNvGraphicFramePr>
            <a:graphicFrameLocks noChangeAspect="1"/>
          </p:cNvGraphicFramePr>
          <p:nvPr userDrawn="1">
            <p:custDataLst>
              <p:tags r:id="rId1"/>
            </p:custDataLst>
            <p:extLst>
              <p:ext uri="{D42A27DB-BD31-4B8C-83A1-F6EECF244321}">
                <p14:modId xmlns:p14="http://schemas.microsoft.com/office/powerpoint/2010/main" val="37861807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7" name="think-cell data - do not delete" hidden="1">
                        <a:extLst>
                          <a:ext uri="{FF2B5EF4-FFF2-40B4-BE49-F238E27FC236}">
                            <a16:creationId xmlns:a16="http://schemas.microsoft.com/office/drawing/2014/main" id="{0D39E7DC-92D7-437B-CD55-0B90840021E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9373581-6CF9-18A0-D456-C7DCD4247CA3}"/>
              </a:ext>
            </a:extLst>
          </p:cNvPr>
          <p:cNvSpPr>
            <a:spLocks noGrp="1"/>
          </p:cNvSpPr>
          <p:nvPr>
            <p:ph type="title"/>
          </p:nvPr>
        </p:nvSpPr>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endParaRPr lang="en-PH"/>
          </a:p>
        </p:txBody>
      </p:sp>
      <p:sp>
        <p:nvSpPr>
          <p:cNvPr id="3" name="Slide Number Placeholder 2">
            <a:extLst>
              <a:ext uri="{FF2B5EF4-FFF2-40B4-BE49-F238E27FC236}">
                <a16:creationId xmlns:a16="http://schemas.microsoft.com/office/drawing/2014/main" id="{E4A64BFF-A634-62CD-D63E-0F3023794C0E}"/>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4" name="Footer Placeholder 3">
            <a:extLst>
              <a:ext uri="{FF2B5EF4-FFF2-40B4-BE49-F238E27FC236}">
                <a16:creationId xmlns:a16="http://schemas.microsoft.com/office/drawing/2014/main" id="{68A92490-D012-BE90-CE07-DBA40EF96071}"/>
              </a:ext>
            </a:extLst>
          </p:cNvPr>
          <p:cNvSpPr>
            <a:spLocks noGrp="1"/>
          </p:cNvSpPr>
          <p:nvPr>
            <p:ph type="ftr" sz="quarter" idx="11"/>
          </p:nvPr>
        </p:nvSpPr>
        <p:spPr>
          <a:xfrm>
            <a:off x="390524" y="5809556"/>
            <a:ext cx="11429999" cy="365125"/>
          </a:xfrm>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To add a footer: Insert tab &gt; Header &amp; Footer &gt; Select Footer &gt; Apply</a:t>
            </a:r>
          </a:p>
        </p:txBody>
      </p:sp>
      <p:sp>
        <p:nvSpPr>
          <p:cNvPr id="5" name="Text Placeholder 6">
            <a:extLst>
              <a:ext uri="{FF2B5EF4-FFF2-40B4-BE49-F238E27FC236}">
                <a16:creationId xmlns:a16="http://schemas.microsoft.com/office/drawing/2014/main" id="{22CEB4D1-4B7F-24CA-E7C6-BE4B7C8B19C0}"/>
              </a:ext>
            </a:extLst>
          </p:cNvPr>
          <p:cNvSpPr>
            <a:spLocks noGrp="1"/>
          </p:cNvSpPr>
          <p:nvPr>
            <p:ph type="body" sz="quarter" idx="17" hasCustomPrompt="1"/>
          </p:nvPr>
        </p:nvSpPr>
        <p:spPr>
          <a:xfrm>
            <a:off x="1277508" y="2368550"/>
            <a:ext cx="3929492" cy="2381249"/>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br>
              <a:rPr lang="en-US"/>
            </a:br>
            <a:endParaRPr lang="en-PH"/>
          </a:p>
        </p:txBody>
      </p:sp>
    </p:spTree>
    <p:extLst>
      <p:ext uri="{BB962C8B-B14F-4D97-AF65-F5344CB8AC3E}">
        <p14:creationId xmlns:p14="http://schemas.microsoft.com/office/powerpoint/2010/main" val="298331466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emplate 1">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0B8430F2-CAF0-7E37-27C8-9C27FC8F4A2B}"/>
              </a:ext>
            </a:extLst>
          </p:cNvPr>
          <p:cNvGraphicFramePr>
            <a:graphicFrameLocks noChangeAspect="1"/>
          </p:cNvGraphicFramePr>
          <p:nvPr userDrawn="1">
            <p:custDataLst>
              <p:tags r:id="rId1"/>
            </p:custDataLst>
            <p:extLst>
              <p:ext uri="{D42A27DB-BD31-4B8C-83A1-F6EECF244321}">
                <p14:modId xmlns:p14="http://schemas.microsoft.com/office/powerpoint/2010/main" val="23941417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6" name="think-cell data - do not delete" hidden="1">
                        <a:extLst>
                          <a:ext uri="{FF2B5EF4-FFF2-40B4-BE49-F238E27FC236}">
                            <a16:creationId xmlns:a16="http://schemas.microsoft.com/office/drawing/2014/main" id="{0B8430F2-CAF0-7E37-27C8-9C27FC8F4A2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2" name="Text Placeholder 19">
            <a:extLst>
              <a:ext uri="{FF2B5EF4-FFF2-40B4-BE49-F238E27FC236}">
                <a16:creationId xmlns:a16="http://schemas.microsoft.com/office/drawing/2014/main" id="{28FAA1E1-7074-5EBE-F01E-0A9DD74316D9}"/>
              </a:ext>
            </a:extLst>
          </p:cNvPr>
          <p:cNvSpPr>
            <a:spLocks noGrp="1"/>
          </p:cNvSpPr>
          <p:nvPr>
            <p:ph type="body" sz="quarter" idx="17" hasCustomPrompt="1"/>
          </p:nvPr>
        </p:nvSpPr>
        <p:spPr>
          <a:xfrm>
            <a:off x="388507" y="3420879"/>
            <a:ext cx="5486400" cy="438912"/>
          </a:xfr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US" sz="1600" b="1" dirty="0" smtClean="0">
                <a:solidFill>
                  <a:schemeClr val="lt1"/>
                </a:solidFill>
                <a:latin typeface="Arial" panose="020B0604020202020204" pitchFamily="34" charset="0"/>
                <a:cs typeface="Arial" panose="020B0604020202020204" pitchFamily="34" charset="0"/>
                <a:sym typeface="Arial" panose="020B0604020202020204" pitchFamily="34" charset="0"/>
              </a:defRPr>
            </a:lvl1pPr>
            <a:lvl2pPr>
              <a:defRPr lang="en-US" dirty="0" smtClean="0">
                <a:solidFill>
                  <a:schemeClr val="lt1"/>
                </a:solidFill>
                <a:cs typeface="+mn-cs"/>
              </a:defRPr>
            </a:lvl2pPr>
            <a:lvl3pPr>
              <a:defRPr lang="en-US" sz="1800" dirty="0" smtClean="0">
                <a:solidFill>
                  <a:schemeClr val="lt1"/>
                </a:solidFill>
                <a:cs typeface="+mn-cs"/>
              </a:defRPr>
            </a:lvl3pPr>
            <a:lvl4pPr>
              <a:defRPr lang="en-US" sz="1800" dirty="0" smtClean="0">
                <a:solidFill>
                  <a:schemeClr val="lt1"/>
                </a:solidFill>
                <a:cs typeface="+mn-cs"/>
              </a:defRPr>
            </a:lvl4pPr>
            <a:lvl5pPr>
              <a:defRPr lang="en-US" sz="1800" dirty="0">
                <a:solidFill>
                  <a:schemeClr val="lt1"/>
                </a:solidFill>
                <a:cs typeface="+mn-cs"/>
              </a:defRPr>
            </a:lvl5pPr>
          </a:lstStyle>
          <a:p>
            <a:pPr lvl="0" algn="ctr" defTabSz="457189"/>
            <a:r>
              <a:rPr lang="en-US"/>
              <a:t>Insert you title here</a:t>
            </a:r>
          </a:p>
        </p:txBody>
      </p:sp>
      <p:sp>
        <p:nvSpPr>
          <p:cNvPr id="21" name="Text Placeholder 19">
            <a:extLst>
              <a:ext uri="{FF2B5EF4-FFF2-40B4-BE49-F238E27FC236}">
                <a16:creationId xmlns:a16="http://schemas.microsoft.com/office/drawing/2014/main" id="{40CC77EB-C229-F265-9DFD-AFAFFB4536E0}"/>
              </a:ext>
            </a:extLst>
          </p:cNvPr>
          <p:cNvSpPr>
            <a:spLocks noGrp="1"/>
          </p:cNvSpPr>
          <p:nvPr>
            <p:ph type="body" sz="quarter" idx="16" hasCustomPrompt="1"/>
          </p:nvPr>
        </p:nvSpPr>
        <p:spPr>
          <a:xfrm>
            <a:off x="388507" y="1039303"/>
            <a:ext cx="5486400" cy="438912"/>
          </a:xfr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US" sz="1600" b="1" dirty="0" smtClean="0">
                <a:solidFill>
                  <a:schemeClr val="lt1"/>
                </a:solidFill>
                <a:latin typeface="Arial" panose="020B0604020202020204" pitchFamily="34" charset="0"/>
                <a:cs typeface="Arial" panose="020B0604020202020204" pitchFamily="34" charset="0"/>
                <a:sym typeface="Arial" panose="020B0604020202020204" pitchFamily="34" charset="0"/>
              </a:defRPr>
            </a:lvl1pPr>
            <a:lvl2pPr>
              <a:defRPr lang="en-US" dirty="0" smtClean="0">
                <a:solidFill>
                  <a:schemeClr val="lt1"/>
                </a:solidFill>
                <a:cs typeface="+mn-cs"/>
              </a:defRPr>
            </a:lvl2pPr>
            <a:lvl3pPr>
              <a:defRPr lang="en-US" sz="1800" dirty="0" smtClean="0">
                <a:solidFill>
                  <a:schemeClr val="lt1"/>
                </a:solidFill>
                <a:cs typeface="+mn-cs"/>
              </a:defRPr>
            </a:lvl3pPr>
            <a:lvl4pPr>
              <a:defRPr lang="en-US" sz="1800" dirty="0" smtClean="0">
                <a:solidFill>
                  <a:schemeClr val="lt1"/>
                </a:solidFill>
                <a:cs typeface="+mn-cs"/>
              </a:defRPr>
            </a:lvl4pPr>
            <a:lvl5pPr>
              <a:defRPr lang="en-US" sz="1800" dirty="0">
                <a:solidFill>
                  <a:schemeClr val="lt1"/>
                </a:solidFill>
                <a:cs typeface="+mn-cs"/>
              </a:defRPr>
            </a:lvl5pPr>
          </a:lstStyle>
          <a:p>
            <a:pPr lvl="0" algn="ctr" defTabSz="457189"/>
            <a:r>
              <a:rPr lang="en-US"/>
              <a:t>Insert you title here</a:t>
            </a:r>
          </a:p>
        </p:txBody>
      </p:sp>
      <p:sp>
        <p:nvSpPr>
          <p:cNvPr id="20" name="Text Placeholder 19">
            <a:extLst>
              <a:ext uri="{FF2B5EF4-FFF2-40B4-BE49-F238E27FC236}">
                <a16:creationId xmlns:a16="http://schemas.microsoft.com/office/drawing/2014/main" id="{BC5DB36D-AF30-E872-D3C2-A5A72695B39B}"/>
              </a:ext>
            </a:extLst>
          </p:cNvPr>
          <p:cNvSpPr>
            <a:spLocks noGrp="1"/>
          </p:cNvSpPr>
          <p:nvPr>
            <p:ph type="body" sz="quarter" idx="15" hasCustomPrompt="1"/>
          </p:nvPr>
        </p:nvSpPr>
        <p:spPr>
          <a:xfrm>
            <a:off x="6324600" y="1039303"/>
            <a:ext cx="5486400" cy="438912"/>
          </a:xfr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rmAutofit/>
          </a:bodyPr>
          <a:lstStyle>
            <a:lvl1pPr>
              <a:defRPr lang="en-US" sz="1600" b="1" dirty="0" smtClean="0">
                <a:solidFill>
                  <a:schemeClr val="lt1"/>
                </a:solidFill>
                <a:latin typeface="Arial" panose="020B0604020202020204" pitchFamily="34" charset="0"/>
                <a:cs typeface="Arial" panose="020B0604020202020204" pitchFamily="34" charset="0"/>
                <a:sym typeface="Arial" panose="020B0604020202020204" pitchFamily="34" charset="0"/>
              </a:defRPr>
            </a:lvl1pPr>
            <a:lvl2pPr>
              <a:defRPr lang="en-US" dirty="0" smtClean="0">
                <a:solidFill>
                  <a:schemeClr val="lt1"/>
                </a:solidFill>
                <a:cs typeface="+mn-cs"/>
              </a:defRPr>
            </a:lvl2pPr>
            <a:lvl3pPr>
              <a:defRPr lang="en-US" sz="1800" dirty="0" smtClean="0">
                <a:solidFill>
                  <a:schemeClr val="lt1"/>
                </a:solidFill>
                <a:cs typeface="+mn-cs"/>
              </a:defRPr>
            </a:lvl3pPr>
            <a:lvl4pPr>
              <a:defRPr lang="en-US" sz="1800" dirty="0" smtClean="0">
                <a:solidFill>
                  <a:schemeClr val="lt1"/>
                </a:solidFill>
                <a:cs typeface="+mn-cs"/>
              </a:defRPr>
            </a:lvl4pPr>
            <a:lvl5pPr>
              <a:defRPr lang="en-US" sz="1800" dirty="0">
                <a:solidFill>
                  <a:schemeClr val="lt1"/>
                </a:solidFill>
                <a:cs typeface="+mn-cs"/>
              </a:defRPr>
            </a:lvl5pPr>
          </a:lstStyle>
          <a:p>
            <a:pPr lvl="0" algn="ctr" defTabSz="457189"/>
            <a:r>
              <a:rPr lang="en-US"/>
              <a:t>Insert you title here</a:t>
            </a:r>
          </a:p>
        </p:txBody>
      </p:sp>
      <p:sp>
        <p:nvSpPr>
          <p:cNvPr id="7" name="Chart Placeholder 6">
            <a:extLst>
              <a:ext uri="{FF2B5EF4-FFF2-40B4-BE49-F238E27FC236}">
                <a16:creationId xmlns:a16="http://schemas.microsoft.com/office/drawing/2014/main" id="{03C3F394-3A3D-E61D-A73E-A10F4A7C72D6}"/>
              </a:ext>
            </a:extLst>
          </p:cNvPr>
          <p:cNvSpPr>
            <a:spLocks noGrp="1"/>
          </p:cNvSpPr>
          <p:nvPr>
            <p:ph type="chart" sz="quarter" idx="12"/>
          </p:nvPr>
        </p:nvSpPr>
        <p:spPr>
          <a:xfrm>
            <a:off x="388507" y="1677639"/>
            <a:ext cx="5466860" cy="1543816"/>
          </a:xfrm>
        </p:spPr>
        <p:txBody>
          <a:bodyPr anchor="ctr">
            <a:normAutofit/>
          </a:bodyPr>
          <a:lstStyle>
            <a:lvl1pPr algn="ctr">
              <a:defRPr sz="1600"/>
            </a:lvl1pPr>
          </a:lstStyle>
          <a:p>
            <a:endParaRPr lang="en-US">
              <a:latin typeface="Arial" panose="020B0604020202020204" pitchFamily="34" charset="0"/>
            </a:endParaRPr>
          </a:p>
        </p:txBody>
      </p:sp>
      <p:sp>
        <p:nvSpPr>
          <p:cNvPr id="11" name="Chart Placeholder 6">
            <a:extLst>
              <a:ext uri="{FF2B5EF4-FFF2-40B4-BE49-F238E27FC236}">
                <a16:creationId xmlns:a16="http://schemas.microsoft.com/office/drawing/2014/main" id="{D1D537ED-001A-397F-078D-1311F66C27C1}"/>
              </a:ext>
            </a:extLst>
          </p:cNvPr>
          <p:cNvSpPr>
            <a:spLocks noGrp="1"/>
          </p:cNvSpPr>
          <p:nvPr>
            <p:ph type="chart" sz="quarter" idx="13"/>
          </p:nvPr>
        </p:nvSpPr>
        <p:spPr>
          <a:xfrm>
            <a:off x="388507" y="4057545"/>
            <a:ext cx="5466860" cy="1503976"/>
          </a:xfrm>
        </p:spPr>
        <p:txBody>
          <a:bodyPr anchor="ctr">
            <a:normAutofit/>
          </a:bodyPr>
          <a:lstStyle>
            <a:lvl1pPr algn="ctr">
              <a:defRPr sz="1600"/>
            </a:lvl1pPr>
          </a:lstStyle>
          <a:p>
            <a:endParaRPr lang="en-US">
              <a:latin typeface="Arial" panose="020B0604020202020204" pitchFamily="34" charset="0"/>
            </a:endParaRPr>
          </a:p>
        </p:txBody>
      </p:sp>
      <p:sp>
        <p:nvSpPr>
          <p:cNvPr id="2" name="Title 1">
            <a:extLst>
              <a:ext uri="{FF2B5EF4-FFF2-40B4-BE49-F238E27FC236}">
                <a16:creationId xmlns:a16="http://schemas.microsoft.com/office/drawing/2014/main" id="{D9373581-6CF9-18A0-D456-C7DCD4247CA3}"/>
              </a:ext>
            </a:extLst>
          </p:cNvPr>
          <p:cNvSpPr>
            <a:spLocks noGrp="1"/>
          </p:cNvSpPr>
          <p:nvPr>
            <p:ph type="title"/>
          </p:nvPr>
        </p:nvSpPr>
        <p:spPr>
          <a:xfrm>
            <a:off x="388507" y="186704"/>
            <a:ext cx="11422493" cy="557366"/>
          </a:xfrm>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endParaRPr lang="en-PH"/>
          </a:p>
        </p:txBody>
      </p:sp>
      <p:sp>
        <p:nvSpPr>
          <p:cNvPr id="3" name="Slide Number Placeholder 2">
            <a:extLst>
              <a:ext uri="{FF2B5EF4-FFF2-40B4-BE49-F238E27FC236}">
                <a16:creationId xmlns:a16="http://schemas.microsoft.com/office/drawing/2014/main" id="{E4A64BFF-A634-62CD-D63E-0F3023794C0E}"/>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4" name="Footer Placeholder 3">
            <a:extLst>
              <a:ext uri="{FF2B5EF4-FFF2-40B4-BE49-F238E27FC236}">
                <a16:creationId xmlns:a16="http://schemas.microsoft.com/office/drawing/2014/main" id="{68A92490-D012-BE90-CE07-DBA40EF96071}"/>
              </a:ext>
            </a:extLst>
          </p:cNvPr>
          <p:cNvSpPr>
            <a:spLocks noGrp="1"/>
          </p:cNvSpPr>
          <p:nvPr>
            <p:ph type="ftr" sz="quarter" idx="11"/>
          </p:nvPr>
        </p:nvSpPr>
        <p:spPr>
          <a:xfrm>
            <a:off x="390524" y="5809556"/>
            <a:ext cx="11429999" cy="365125"/>
          </a:xfrm>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To add a footer: Insert tab &gt; Header &amp; Footer &gt; Select Footer &gt; Apply</a:t>
            </a:r>
          </a:p>
        </p:txBody>
      </p:sp>
      <p:sp>
        <p:nvSpPr>
          <p:cNvPr id="12" name="Chart Placeholder 6">
            <a:extLst>
              <a:ext uri="{FF2B5EF4-FFF2-40B4-BE49-F238E27FC236}">
                <a16:creationId xmlns:a16="http://schemas.microsoft.com/office/drawing/2014/main" id="{602E44B4-8CD3-0679-3035-76B29F795F3A}"/>
              </a:ext>
            </a:extLst>
          </p:cNvPr>
          <p:cNvSpPr>
            <a:spLocks noGrp="1"/>
          </p:cNvSpPr>
          <p:nvPr>
            <p:ph type="chart" sz="quarter" idx="14"/>
          </p:nvPr>
        </p:nvSpPr>
        <p:spPr>
          <a:xfrm>
            <a:off x="6322585" y="1677639"/>
            <a:ext cx="5488415" cy="3883881"/>
          </a:xfrm>
        </p:spPr>
        <p:txBody>
          <a:bodyPr anchor="ctr">
            <a:normAutofit/>
          </a:bodyPr>
          <a:lstStyle>
            <a:lvl1pPr algn="ctr">
              <a:defRPr sz="1600"/>
            </a:lvl1pPr>
          </a:lstStyle>
          <a:p>
            <a:endParaRPr lang="en-US">
              <a:latin typeface="Arial" panose="020B0604020202020204" pitchFamily="34" charset="0"/>
            </a:endParaRPr>
          </a:p>
        </p:txBody>
      </p:sp>
    </p:spTree>
    <p:extLst>
      <p:ext uri="{BB962C8B-B14F-4D97-AF65-F5344CB8AC3E}">
        <p14:creationId xmlns:p14="http://schemas.microsoft.com/office/powerpoint/2010/main" val="2917077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02: Dark + Orange + No Image">
    <p:bg>
      <p:bgPr>
        <a:solidFill>
          <a:schemeClr val="tx1"/>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840EBB0D-382F-3154-C157-87480B1C9894}"/>
              </a:ext>
            </a:extLst>
          </p:cNvPr>
          <p:cNvGraphicFramePr>
            <a:graphicFrameLocks noChangeAspect="1"/>
          </p:cNvGraphicFramePr>
          <p:nvPr userDrawn="1">
            <p:custDataLst>
              <p:tags r:id="rId1"/>
            </p:custDataLst>
            <p:extLst>
              <p:ext uri="{D42A27DB-BD31-4B8C-83A1-F6EECF244321}">
                <p14:modId xmlns:p14="http://schemas.microsoft.com/office/powerpoint/2010/main" val="8731275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4" name="think-cell data - do not delete" hidden="1">
                        <a:extLst>
                          <a:ext uri="{FF2B5EF4-FFF2-40B4-BE49-F238E27FC236}">
                            <a16:creationId xmlns:a16="http://schemas.microsoft.com/office/drawing/2014/main" id="{840EBB0D-382F-3154-C157-87480B1C989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9" name="Title 1">
            <a:extLst>
              <a:ext uri="{FF2B5EF4-FFF2-40B4-BE49-F238E27FC236}">
                <a16:creationId xmlns:a16="http://schemas.microsoft.com/office/drawing/2014/main" id="{6D56953C-45F5-D0EF-C71F-1416EA40DD9F}"/>
              </a:ext>
            </a:extLst>
          </p:cNvPr>
          <p:cNvSpPr>
            <a:spLocks noGrp="1"/>
          </p:cNvSpPr>
          <p:nvPr>
            <p:ph type="ctrTitle" hasCustomPrompt="1"/>
          </p:nvPr>
        </p:nvSpPr>
        <p:spPr>
          <a:xfrm>
            <a:off x="381001" y="476250"/>
            <a:ext cx="5943599" cy="1366862"/>
          </a:xfrm>
        </p:spPr>
        <p:txBody>
          <a:bodyPr vert="horz" anchor="b">
            <a:normAutofit/>
          </a:bodyPr>
          <a:lstStyle>
            <a:lvl1pPr algn="l">
              <a:defRPr sz="4800">
                <a:solidFill>
                  <a:schemeClr val="bg1"/>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1pPr>
          </a:lstStyle>
          <a:p>
            <a:r>
              <a:rPr lang="en-US"/>
              <a:t>Click here to </a:t>
            </a:r>
            <a:br>
              <a:rPr lang="en-US"/>
            </a:br>
            <a:r>
              <a:rPr lang="en-US"/>
              <a:t>add subtitle</a:t>
            </a:r>
          </a:p>
        </p:txBody>
      </p:sp>
      <p:grpSp>
        <p:nvGrpSpPr>
          <p:cNvPr id="27" name="Group 26">
            <a:extLst>
              <a:ext uri="{FF2B5EF4-FFF2-40B4-BE49-F238E27FC236}">
                <a16:creationId xmlns:a16="http://schemas.microsoft.com/office/drawing/2014/main" id="{8A435A92-7E02-3152-60BD-B5536C9E11E0}"/>
              </a:ext>
            </a:extLst>
          </p:cNvPr>
          <p:cNvGrpSpPr/>
          <p:nvPr userDrawn="1"/>
        </p:nvGrpSpPr>
        <p:grpSpPr>
          <a:xfrm>
            <a:off x="3399638" y="2562134"/>
            <a:ext cx="8792362" cy="3611881"/>
            <a:chOff x="3399638" y="2562134"/>
            <a:chExt cx="8792362" cy="3611881"/>
          </a:xfrm>
        </p:grpSpPr>
        <p:sp>
          <p:nvSpPr>
            <p:cNvPr id="17" name="Freeform: Shape 16">
              <a:extLst>
                <a:ext uri="{FF2B5EF4-FFF2-40B4-BE49-F238E27FC236}">
                  <a16:creationId xmlns:a16="http://schemas.microsoft.com/office/drawing/2014/main" id="{439B4B1B-0571-B8CB-A301-D5441F775287}"/>
                </a:ext>
              </a:extLst>
            </p:cNvPr>
            <p:cNvSpPr/>
            <p:nvPr userDrawn="1"/>
          </p:nvSpPr>
          <p:spPr>
            <a:xfrm>
              <a:off x="3399638" y="2562134"/>
              <a:ext cx="1256052" cy="3611881"/>
            </a:xfrm>
            <a:custGeom>
              <a:avLst/>
              <a:gdLst>
                <a:gd name="connsiteX0" fmla="*/ 470264 w 927464"/>
                <a:gd name="connsiteY0" fmla="*/ 2667000 h 2667000"/>
                <a:gd name="connsiteX1" fmla="*/ 927464 w 927464"/>
                <a:gd name="connsiteY1" fmla="*/ 2667000 h 2667000"/>
                <a:gd name="connsiteX2" fmla="*/ 457200 w 927464"/>
                <a:gd name="connsiteY2" fmla="*/ 0 h 2667000"/>
                <a:gd name="connsiteX3" fmla="*/ 0 w 927464"/>
                <a:gd name="connsiteY3" fmla="*/ 0 h 2667000"/>
                <a:gd name="connsiteX4" fmla="*/ 470264 w 927464"/>
                <a:gd name="connsiteY4" fmla="*/ 2667000 h 266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464" h="2667000">
                  <a:moveTo>
                    <a:pt x="470264" y="2667000"/>
                  </a:moveTo>
                  <a:lnTo>
                    <a:pt x="927464" y="2667000"/>
                  </a:lnTo>
                  <a:lnTo>
                    <a:pt x="457200" y="0"/>
                  </a:lnTo>
                  <a:lnTo>
                    <a:pt x="0" y="0"/>
                  </a:lnTo>
                  <a:lnTo>
                    <a:pt x="470264" y="2667000"/>
                  </a:lnTo>
                  <a:close/>
                </a:path>
              </a:pathLst>
            </a:custGeom>
            <a:gradFill>
              <a:gsLst>
                <a:gs pos="0">
                  <a:schemeClr val="accent1"/>
                </a:gs>
                <a:gs pos="100000">
                  <a:schemeClr val="tx2">
                    <a:alpha val="0"/>
                  </a:schemeClr>
                </a:gs>
              </a:gsLst>
              <a:lin ang="16200000" scaled="1"/>
            </a:gradFill>
            <a:ln w="0" cap="flat">
              <a:noFill/>
              <a:prstDash val="solid"/>
              <a:miter/>
            </a:ln>
          </p:spPr>
          <p:txBody>
            <a:bodyPr rtlCol="0" anchor="ctr"/>
            <a:lstStyle/>
            <a:p>
              <a:endParaRPr lang="en-PH">
                <a:latin typeface="Arial" panose="020B0604020202020204" pitchFamily="34" charset="0"/>
                <a:cs typeface="Arial" panose="020B0604020202020204" pitchFamily="34" charset="0"/>
                <a:sym typeface="Arial" panose="020B0604020202020204" pitchFamily="34" charset="0"/>
              </a:endParaRPr>
            </a:p>
          </p:txBody>
        </p:sp>
        <p:sp>
          <p:nvSpPr>
            <p:cNvPr id="20" name="Freeform: Shape 19">
              <a:extLst>
                <a:ext uri="{FF2B5EF4-FFF2-40B4-BE49-F238E27FC236}">
                  <a16:creationId xmlns:a16="http://schemas.microsoft.com/office/drawing/2014/main" id="{DA5A7CB1-555A-42F0-E12F-2295B0E7B047}"/>
                </a:ext>
              </a:extLst>
            </p:cNvPr>
            <p:cNvSpPr/>
            <p:nvPr userDrawn="1"/>
          </p:nvSpPr>
          <p:spPr>
            <a:xfrm>
              <a:off x="4655690" y="2562134"/>
              <a:ext cx="1256052" cy="3611881"/>
            </a:xfrm>
            <a:custGeom>
              <a:avLst/>
              <a:gdLst>
                <a:gd name="connsiteX0" fmla="*/ 457200 w 927464"/>
                <a:gd name="connsiteY0" fmla="*/ 2667000 h 2667000"/>
                <a:gd name="connsiteX1" fmla="*/ 0 w 927464"/>
                <a:gd name="connsiteY1" fmla="*/ 2667000 h 2667000"/>
                <a:gd name="connsiteX2" fmla="*/ 470264 w 927464"/>
                <a:gd name="connsiteY2" fmla="*/ 0 h 2667000"/>
                <a:gd name="connsiteX3" fmla="*/ 927464 w 927464"/>
                <a:gd name="connsiteY3" fmla="*/ 0 h 2667000"/>
                <a:gd name="connsiteX4" fmla="*/ 457200 w 927464"/>
                <a:gd name="connsiteY4" fmla="*/ 2667000 h 266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464" h="2667000">
                  <a:moveTo>
                    <a:pt x="457200" y="2667000"/>
                  </a:moveTo>
                  <a:lnTo>
                    <a:pt x="0" y="2667000"/>
                  </a:lnTo>
                  <a:lnTo>
                    <a:pt x="470264" y="0"/>
                  </a:lnTo>
                  <a:lnTo>
                    <a:pt x="927464" y="0"/>
                  </a:lnTo>
                  <a:lnTo>
                    <a:pt x="457200" y="2667000"/>
                  </a:lnTo>
                  <a:close/>
                </a:path>
              </a:pathLst>
            </a:custGeom>
            <a:solidFill>
              <a:srgbClr val="FE5B1B"/>
            </a:solidFill>
            <a:ln w="0" cap="flat">
              <a:noFill/>
              <a:prstDash val="solid"/>
              <a:miter/>
            </a:ln>
          </p:spPr>
          <p:txBody>
            <a:bodyPr rtlCol="0" anchor="ctr"/>
            <a:lstStyle/>
            <a:p>
              <a:endParaRPr lang="en-PH">
                <a:latin typeface="Arial" panose="020B0604020202020204" pitchFamily="34" charset="0"/>
                <a:cs typeface="Arial" panose="020B0604020202020204" pitchFamily="34" charset="0"/>
                <a:sym typeface="Arial" panose="020B0604020202020204" pitchFamily="34" charset="0"/>
              </a:endParaRPr>
            </a:p>
          </p:txBody>
        </p:sp>
        <p:sp>
          <p:nvSpPr>
            <p:cNvPr id="21" name="Freeform: Shape 20">
              <a:extLst>
                <a:ext uri="{FF2B5EF4-FFF2-40B4-BE49-F238E27FC236}">
                  <a16:creationId xmlns:a16="http://schemas.microsoft.com/office/drawing/2014/main" id="{23143134-642C-0AE2-E8E6-868A9F9362EF}"/>
                </a:ext>
              </a:extLst>
            </p:cNvPr>
            <p:cNvSpPr/>
            <p:nvPr userDrawn="1"/>
          </p:nvSpPr>
          <p:spPr>
            <a:xfrm>
              <a:off x="5911742" y="2562134"/>
              <a:ext cx="1256052" cy="3611881"/>
            </a:xfrm>
            <a:custGeom>
              <a:avLst/>
              <a:gdLst>
                <a:gd name="connsiteX0" fmla="*/ 470264 w 927464"/>
                <a:gd name="connsiteY0" fmla="*/ 2667000 h 2667000"/>
                <a:gd name="connsiteX1" fmla="*/ 927464 w 927464"/>
                <a:gd name="connsiteY1" fmla="*/ 2667000 h 2667000"/>
                <a:gd name="connsiteX2" fmla="*/ 457200 w 927464"/>
                <a:gd name="connsiteY2" fmla="*/ 0 h 2667000"/>
                <a:gd name="connsiteX3" fmla="*/ 0 w 927464"/>
                <a:gd name="connsiteY3" fmla="*/ 0 h 2667000"/>
                <a:gd name="connsiteX4" fmla="*/ 470264 w 927464"/>
                <a:gd name="connsiteY4" fmla="*/ 2667000 h 266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464" h="2667000">
                  <a:moveTo>
                    <a:pt x="470264" y="2667000"/>
                  </a:moveTo>
                  <a:lnTo>
                    <a:pt x="927464" y="2667000"/>
                  </a:lnTo>
                  <a:lnTo>
                    <a:pt x="457200" y="0"/>
                  </a:lnTo>
                  <a:lnTo>
                    <a:pt x="0" y="0"/>
                  </a:lnTo>
                  <a:lnTo>
                    <a:pt x="470264" y="2667000"/>
                  </a:lnTo>
                  <a:close/>
                </a:path>
              </a:pathLst>
            </a:custGeom>
            <a:solidFill>
              <a:srgbClr val="FE5B1B"/>
            </a:solidFill>
            <a:ln w="0" cap="flat">
              <a:noFill/>
              <a:prstDash val="solid"/>
              <a:miter/>
            </a:ln>
          </p:spPr>
          <p:txBody>
            <a:bodyPr rtlCol="0" anchor="ctr"/>
            <a:lstStyle/>
            <a:p>
              <a:endParaRPr lang="en-PH">
                <a:latin typeface="Arial" panose="020B0604020202020204" pitchFamily="34" charset="0"/>
                <a:cs typeface="Arial" panose="020B0604020202020204" pitchFamily="34" charset="0"/>
                <a:sym typeface="Arial" panose="020B0604020202020204" pitchFamily="34" charset="0"/>
              </a:endParaRPr>
            </a:p>
          </p:txBody>
        </p:sp>
        <p:sp>
          <p:nvSpPr>
            <p:cNvPr id="22" name="Freeform: Shape 21">
              <a:extLst>
                <a:ext uri="{FF2B5EF4-FFF2-40B4-BE49-F238E27FC236}">
                  <a16:creationId xmlns:a16="http://schemas.microsoft.com/office/drawing/2014/main" id="{9225451C-D219-D943-88CF-48C47ECA09B6}"/>
                </a:ext>
              </a:extLst>
            </p:cNvPr>
            <p:cNvSpPr/>
            <p:nvPr userDrawn="1"/>
          </p:nvSpPr>
          <p:spPr>
            <a:xfrm>
              <a:off x="7167794" y="2562134"/>
              <a:ext cx="1256052" cy="3611881"/>
            </a:xfrm>
            <a:custGeom>
              <a:avLst/>
              <a:gdLst>
                <a:gd name="connsiteX0" fmla="*/ 457200 w 927464"/>
                <a:gd name="connsiteY0" fmla="*/ 2667000 h 2667000"/>
                <a:gd name="connsiteX1" fmla="*/ 0 w 927464"/>
                <a:gd name="connsiteY1" fmla="*/ 2667000 h 2667000"/>
                <a:gd name="connsiteX2" fmla="*/ 470264 w 927464"/>
                <a:gd name="connsiteY2" fmla="*/ 0 h 2667000"/>
                <a:gd name="connsiteX3" fmla="*/ 927464 w 927464"/>
                <a:gd name="connsiteY3" fmla="*/ 0 h 2667000"/>
                <a:gd name="connsiteX4" fmla="*/ 457200 w 927464"/>
                <a:gd name="connsiteY4" fmla="*/ 2667000 h 266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464" h="2667000">
                  <a:moveTo>
                    <a:pt x="457200" y="2667000"/>
                  </a:moveTo>
                  <a:lnTo>
                    <a:pt x="0" y="2667000"/>
                  </a:lnTo>
                  <a:lnTo>
                    <a:pt x="470264" y="0"/>
                  </a:lnTo>
                  <a:lnTo>
                    <a:pt x="927464" y="0"/>
                  </a:lnTo>
                  <a:lnTo>
                    <a:pt x="457200" y="2667000"/>
                  </a:lnTo>
                  <a:close/>
                </a:path>
              </a:pathLst>
            </a:custGeom>
            <a:solidFill>
              <a:srgbClr val="FE5B1B"/>
            </a:solidFill>
            <a:ln w="0" cap="flat">
              <a:noFill/>
              <a:prstDash val="solid"/>
              <a:miter/>
            </a:ln>
          </p:spPr>
          <p:txBody>
            <a:bodyPr rtlCol="0" anchor="ctr"/>
            <a:lstStyle/>
            <a:p>
              <a:endParaRPr lang="en-PH">
                <a:latin typeface="Arial" panose="020B0604020202020204" pitchFamily="34" charset="0"/>
                <a:cs typeface="Arial" panose="020B0604020202020204" pitchFamily="34" charset="0"/>
                <a:sym typeface="Arial" panose="020B0604020202020204" pitchFamily="34" charset="0"/>
              </a:endParaRPr>
            </a:p>
          </p:txBody>
        </p:sp>
        <p:sp>
          <p:nvSpPr>
            <p:cNvPr id="23" name="Freeform: Shape 22">
              <a:extLst>
                <a:ext uri="{FF2B5EF4-FFF2-40B4-BE49-F238E27FC236}">
                  <a16:creationId xmlns:a16="http://schemas.microsoft.com/office/drawing/2014/main" id="{276C6ACB-3FC6-7FB5-8B7B-FE42C124049B}"/>
                </a:ext>
              </a:extLst>
            </p:cNvPr>
            <p:cNvSpPr/>
            <p:nvPr userDrawn="1"/>
          </p:nvSpPr>
          <p:spPr>
            <a:xfrm>
              <a:off x="8423845" y="2562134"/>
              <a:ext cx="1256052" cy="3611881"/>
            </a:xfrm>
            <a:custGeom>
              <a:avLst/>
              <a:gdLst>
                <a:gd name="connsiteX0" fmla="*/ 470264 w 927464"/>
                <a:gd name="connsiteY0" fmla="*/ 2667000 h 2667000"/>
                <a:gd name="connsiteX1" fmla="*/ 927464 w 927464"/>
                <a:gd name="connsiteY1" fmla="*/ 2667000 h 2667000"/>
                <a:gd name="connsiteX2" fmla="*/ 457200 w 927464"/>
                <a:gd name="connsiteY2" fmla="*/ 0 h 2667000"/>
                <a:gd name="connsiteX3" fmla="*/ 0 w 927464"/>
                <a:gd name="connsiteY3" fmla="*/ 0 h 2667000"/>
                <a:gd name="connsiteX4" fmla="*/ 470264 w 927464"/>
                <a:gd name="connsiteY4" fmla="*/ 2667000 h 266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464" h="2667000">
                  <a:moveTo>
                    <a:pt x="470264" y="2667000"/>
                  </a:moveTo>
                  <a:lnTo>
                    <a:pt x="927464" y="2667000"/>
                  </a:lnTo>
                  <a:lnTo>
                    <a:pt x="457200" y="0"/>
                  </a:lnTo>
                  <a:lnTo>
                    <a:pt x="0" y="0"/>
                  </a:lnTo>
                  <a:lnTo>
                    <a:pt x="470264" y="2667000"/>
                  </a:lnTo>
                  <a:close/>
                </a:path>
              </a:pathLst>
            </a:custGeom>
            <a:solidFill>
              <a:srgbClr val="FE5B1B"/>
            </a:solidFill>
            <a:ln w="0" cap="flat">
              <a:noFill/>
              <a:prstDash val="solid"/>
              <a:miter/>
            </a:ln>
          </p:spPr>
          <p:txBody>
            <a:bodyPr rtlCol="0" anchor="ctr"/>
            <a:lstStyle/>
            <a:p>
              <a:endParaRPr lang="en-PH">
                <a:latin typeface="Arial" panose="020B0604020202020204" pitchFamily="34" charset="0"/>
                <a:cs typeface="Arial" panose="020B0604020202020204" pitchFamily="34" charset="0"/>
                <a:sym typeface="Arial" panose="020B0604020202020204" pitchFamily="34" charset="0"/>
              </a:endParaRPr>
            </a:p>
          </p:txBody>
        </p:sp>
        <p:sp>
          <p:nvSpPr>
            <p:cNvPr id="24" name="Freeform: Shape 23">
              <a:extLst>
                <a:ext uri="{FF2B5EF4-FFF2-40B4-BE49-F238E27FC236}">
                  <a16:creationId xmlns:a16="http://schemas.microsoft.com/office/drawing/2014/main" id="{6A84E020-92B6-837D-D9F8-AAFEF5FEEED3}"/>
                </a:ext>
              </a:extLst>
            </p:cNvPr>
            <p:cNvSpPr/>
            <p:nvPr userDrawn="1"/>
          </p:nvSpPr>
          <p:spPr>
            <a:xfrm>
              <a:off x="9679897" y="2562134"/>
              <a:ext cx="1256050" cy="3611881"/>
            </a:xfrm>
            <a:custGeom>
              <a:avLst/>
              <a:gdLst>
                <a:gd name="connsiteX0" fmla="*/ 457200 w 927463"/>
                <a:gd name="connsiteY0" fmla="*/ 2667000 h 2667000"/>
                <a:gd name="connsiteX1" fmla="*/ 0 w 927463"/>
                <a:gd name="connsiteY1" fmla="*/ 2667000 h 2667000"/>
                <a:gd name="connsiteX2" fmla="*/ 470264 w 927463"/>
                <a:gd name="connsiteY2" fmla="*/ 0 h 2667000"/>
                <a:gd name="connsiteX3" fmla="*/ 927464 w 927463"/>
                <a:gd name="connsiteY3" fmla="*/ 0 h 2667000"/>
                <a:gd name="connsiteX4" fmla="*/ 457200 w 927463"/>
                <a:gd name="connsiteY4" fmla="*/ 2667000 h 266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463" h="2667000">
                  <a:moveTo>
                    <a:pt x="457200" y="2667000"/>
                  </a:moveTo>
                  <a:lnTo>
                    <a:pt x="0" y="2667000"/>
                  </a:lnTo>
                  <a:lnTo>
                    <a:pt x="470264" y="0"/>
                  </a:lnTo>
                  <a:lnTo>
                    <a:pt x="927464" y="0"/>
                  </a:lnTo>
                  <a:lnTo>
                    <a:pt x="457200" y="2667000"/>
                  </a:lnTo>
                  <a:close/>
                </a:path>
              </a:pathLst>
            </a:custGeom>
            <a:solidFill>
              <a:srgbClr val="FE5B1B"/>
            </a:solidFill>
            <a:ln w="0" cap="flat">
              <a:noFill/>
              <a:prstDash val="solid"/>
              <a:miter/>
            </a:ln>
          </p:spPr>
          <p:txBody>
            <a:bodyPr rtlCol="0" anchor="ctr"/>
            <a:lstStyle/>
            <a:p>
              <a:endParaRPr lang="en-PH">
                <a:latin typeface="Arial" panose="020B0604020202020204" pitchFamily="34" charset="0"/>
                <a:cs typeface="Arial" panose="020B0604020202020204" pitchFamily="34" charset="0"/>
                <a:sym typeface="Arial" panose="020B0604020202020204" pitchFamily="34" charset="0"/>
              </a:endParaRPr>
            </a:p>
          </p:txBody>
        </p:sp>
        <p:sp>
          <p:nvSpPr>
            <p:cNvPr id="25" name="Freeform: Shape 24">
              <a:extLst>
                <a:ext uri="{FF2B5EF4-FFF2-40B4-BE49-F238E27FC236}">
                  <a16:creationId xmlns:a16="http://schemas.microsoft.com/office/drawing/2014/main" id="{953991BD-5FF9-AC37-62CE-6999F9FFF83E}"/>
                </a:ext>
              </a:extLst>
            </p:cNvPr>
            <p:cNvSpPr/>
            <p:nvPr userDrawn="1"/>
          </p:nvSpPr>
          <p:spPr>
            <a:xfrm>
              <a:off x="10935948" y="2562134"/>
              <a:ext cx="1256052" cy="3611881"/>
            </a:xfrm>
            <a:custGeom>
              <a:avLst/>
              <a:gdLst>
                <a:gd name="connsiteX0" fmla="*/ 470264 w 927464"/>
                <a:gd name="connsiteY0" fmla="*/ 2667000 h 2667000"/>
                <a:gd name="connsiteX1" fmla="*/ 927464 w 927464"/>
                <a:gd name="connsiteY1" fmla="*/ 2667000 h 2667000"/>
                <a:gd name="connsiteX2" fmla="*/ 457200 w 927464"/>
                <a:gd name="connsiteY2" fmla="*/ 0 h 2667000"/>
                <a:gd name="connsiteX3" fmla="*/ 0 w 927464"/>
                <a:gd name="connsiteY3" fmla="*/ 0 h 2667000"/>
                <a:gd name="connsiteX4" fmla="*/ 470264 w 927464"/>
                <a:gd name="connsiteY4" fmla="*/ 2667000 h 266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464" h="2667000">
                  <a:moveTo>
                    <a:pt x="470264" y="2667000"/>
                  </a:moveTo>
                  <a:lnTo>
                    <a:pt x="927464" y="2667000"/>
                  </a:lnTo>
                  <a:lnTo>
                    <a:pt x="457200" y="0"/>
                  </a:lnTo>
                  <a:lnTo>
                    <a:pt x="0" y="0"/>
                  </a:lnTo>
                  <a:lnTo>
                    <a:pt x="470264" y="2667000"/>
                  </a:lnTo>
                  <a:close/>
                </a:path>
              </a:pathLst>
            </a:custGeom>
            <a:solidFill>
              <a:srgbClr val="FE5B1B"/>
            </a:solidFill>
            <a:ln w="0" cap="flat">
              <a:noFill/>
              <a:prstDash val="solid"/>
              <a:miter/>
            </a:ln>
          </p:spPr>
          <p:txBody>
            <a:bodyPr rtlCol="0" anchor="ctr"/>
            <a:lstStyle/>
            <a:p>
              <a:endParaRPr lang="en-PH">
                <a:latin typeface="Arial" panose="020B0604020202020204" pitchFamily="34" charset="0"/>
                <a:cs typeface="Arial" panose="020B0604020202020204" pitchFamily="34" charset="0"/>
                <a:sym typeface="Arial" panose="020B0604020202020204" pitchFamily="34" charset="0"/>
              </a:endParaRPr>
            </a:p>
          </p:txBody>
        </p:sp>
      </p:grpSp>
      <p:pic>
        <p:nvPicPr>
          <p:cNvPr id="26" name="Graphic 25">
            <a:extLst>
              <a:ext uri="{FF2B5EF4-FFF2-40B4-BE49-F238E27FC236}">
                <a16:creationId xmlns:a16="http://schemas.microsoft.com/office/drawing/2014/main" id="{8CF909CA-DC38-2022-4208-9E4A1269D034}"/>
              </a:ext>
            </a:extLst>
          </p:cNvPr>
          <p:cNvPicPr>
            <a:picLocks noChangeAspect="1"/>
          </p:cNvPicPr>
          <p:nvPr userDrawn="1"/>
        </p:nvPicPr>
        <p:blipFill>
          <a:blip r:embed="rId5" cstate="print">
            <a:lum bright="100000"/>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74310" y="6287329"/>
            <a:ext cx="1189693" cy="474251"/>
          </a:xfrm>
          <a:prstGeom prst="rect">
            <a:avLst/>
          </a:prstGeom>
        </p:spPr>
      </p:pic>
      <p:sp>
        <p:nvSpPr>
          <p:cNvPr id="8" name="Slide Number Placeholder 5">
            <a:extLst>
              <a:ext uri="{FF2B5EF4-FFF2-40B4-BE49-F238E27FC236}">
                <a16:creationId xmlns:a16="http://schemas.microsoft.com/office/drawing/2014/main" id="{E7FBB8D8-660F-1684-1D31-92FB99C0E9C0}"/>
              </a:ext>
            </a:extLst>
          </p:cNvPr>
          <p:cNvSpPr>
            <a:spLocks noGrp="1"/>
          </p:cNvSpPr>
          <p:nvPr>
            <p:ph type="sldNum" sz="quarter" idx="4"/>
          </p:nvPr>
        </p:nvSpPr>
        <p:spPr>
          <a:xfrm>
            <a:off x="11475537" y="6422716"/>
            <a:ext cx="330231" cy="203476"/>
          </a:xfrm>
          <a:prstGeom prst="rect">
            <a:avLst/>
          </a:prstGeom>
        </p:spPr>
        <p:txBody>
          <a:bodyPr vert="horz" lIns="0" tIns="0" rIns="0" bIns="0" rtlCol="0" anchor="ctr"/>
          <a:lstStyle>
            <a:lvl1pPr algn="r">
              <a:defRPr sz="1000" b="1">
                <a:solidFill>
                  <a:schemeClr val="bg1"/>
                </a:solidFill>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9" name="Rectangle 8">
            <a:extLst>
              <a:ext uri="{FF2B5EF4-FFF2-40B4-BE49-F238E27FC236}">
                <a16:creationId xmlns:a16="http://schemas.microsoft.com/office/drawing/2014/main" id="{14FAE4B3-05D5-8E36-EF63-BB7996FC1322}"/>
              </a:ext>
            </a:extLst>
          </p:cNvPr>
          <p:cNvSpPr/>
          <p:nvPr userDrawn="1"/>
        </p:nvSpPr>
        <p:spPr>
          <a:xfrm>
            <a:off x="9930685" y="6471952"/>
            <a:ext cx="1428276" cy="123111"/>
          </a:xfrm>
          <a:prstGeom prst="rect">
            <a:avLst/>
          </a:prstGeom>
        </p:spPr>
        <p:txBody>
          <a:bodyPr wrap="none" lIns="0" tIns="0" rIns="0" bIns="0" anchor="ctr">
            <a:spAutoFit/>
          </a:bodyPr>
          <a:lstStyle/>
          <a:p>
            <a:pPr marL="0" marR="0" lvl="0" indent="0" algn="r" defTabSz="457189" rtl="0" eaLnBrk="1" fontAlgn="auto" latinLnBrk="0" hangingPunct="1">
              <a:lnSpc>
                <a:spcPct val="100000"/>
              </a:lnSpc>
              <a:spcBef>
                <a:spcPts val="0"/>
              </a:spcBef>
              <a:spcAft>
                <a:spcPts val="0"/>
              </a:spcAft>
              <a:buClrTx/>
              <a:buSzTx/>
              <a:buFontTx/>
              <a:buNone/>
              <a:tabLst/>
              <a:defRPr/>
            </a:pPr>
            <a:r>
              <a:rPr lang="en-US" sz="800">
                <a:solidFill>
                  <a:schemeClr val="bg1"/>
                </a:solidFill>
                <a:latin typeface="Arial" panose="020B0604020202020204" pitchFamily="34" charset="0"/>
                <a:cs typeface="Arial" panose="020B0604020202020204" pitchFamily="34" charset="0"/>
                <a:sym typeface="Arial" panose="020B0604020202020204" pitchFamily="34" charset="0"/>
              </a:rPr>
              <a:t>Confidential. Property of Vertiv.</a:t>
            </a:r>
          </a:p>
        </p:txBody>
      </p:sp>
      <p:pic>
        <p:nvPicPr>
          <p:cNvPr id="2" name="Picture 1">
            <a:extLst>
              <a:ext uri="{FF2B5EF4-FFF2-40B4-BE49-F238E27FC236}">
                <a16:creationId xmlns:a16="http://schemas.microsoft.com/office/drawing/2014/main" id="{25270451-37C1-827A-B495-DEEA0BF5BA2A}"/>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p:blipFill>
        <p:spPr>
          <a:xfrm>
            <a:off x="1669142" y="6408004"/>
            <a:ext cx="1703152" cy="234000"/>
          </a:xfrm>
          <a:prstGeom prst="rect">
            <a:avLst/>
          </a:prstGeom>
        </p:spPr>
      </p:pic>
    </p:spTree>
    <p:extLst>
      <p:ext uri="{BB962C8B-B14F-4D97-AF65-F5344CB8AC3E}">
        <p14:creationId xmlns:p14="http://schemas.microsoft.com/office/powerpoint/2010/main" val="1296130869"/>
      </p:ext>
    </p:extLst>
  </p:cSld>
  <p:clrMapOvr>
    <a:masterClrMapping/>
  </p:clrMapOvr>
  <p:hf hdr="0" dt="0"/>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Process">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0B24983B-2C55-B286-9EE6-61C30044D6CE}"/>
              </a:ext>
            </a:extLst>
          </p:cNvPr>
          <p:cNvGraphicFramePr>
            <a:graphicFrameLocks noChangeAspect="1"/>
          </p:cNvGraphicFramePr>
          <p:nvPr userDrawn="1">
            <p:custDataLst>
              <p:tags r:id="rId1"/>
            </p:custDataLst>
            <p:extLst>
              <p:ext uri="{D42A27DB-BD31-4B8C-83A1-F6EECF244321}">
                <p14:modId xmlns:p14="http://schemas.microsoft.com/office/powerpoint/2010/main" val="8751825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7" name="think-cell data - do not delete" hidden="1">
                        <a:extLst>
                          <a:ext uri="{FF2B5EF4-FFF2-40B4-BE49-F238E27FC236}">
                            <a16:creationId xmlns:a16="http://schemas.microsoft.com/office/drawing/2014/main" id="{0B24983B-2C55-B286-9EE6-61C30044D6C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6" name="Rectangle 25">
            <a:extLst>
              <a:ext uri="{FF2B5EF4-FFF2-40B4-BE49-F238E27FC236}">
                <a16:creationId xmlns:a16="http://schemas.microsoft.com/office/drawing/2014/main" id="{0E3E5F4E-7CB2-866A-B958-FB4B1984DA71}"/>
              </a:ext>
            </a:extLst>
          </p:cNvPr>
          <p:cNvSpPr/>
          <p:nvPr userDrawn="1"/>
        </p:nvSpPr>
        <p:spPr>
          <a:xfrm>
            <a:off x="379767" y="3422985"/>
            <a:ext cx="2592031" cy="187090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sym typeface="Arial" panose="020B0604020202020204" pitchFamily="34" charset="0"/>
            </a:endParaRPr>
          </a:p>
        </p:txBody>
      </p:sp>
      <p:sp>
        <p:nvSpPr>
          <p:cNvPr id="27" name="Rectangle 26">
            <a:extLst>
              <a:ext uri="{FF2B5EF4-FFF2-40B4-BE49-F238E27FC236}">
                <a16:creationId xmlns:a16="http://schemas.microsoft.com/office/drawing/2014/main" id="{521303B9-BC1C-53FA-34E4-FD95FB4711D1}"/>
              </a:ext>
            </a:extLst>
          </p:cNvPr>
          <p:cNvSpPr/>
          <p:nvPr userDrawn="1"/>
        </p:nvSpPr>
        <p:spPr>
          <a:xfrm>
            <a:off x="3329342" y="1548221"/>
            <a:ext cx="2592031" cy="187090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sym typeface="Arial" panose="020B0604020202020204" pitchFamily="34" charset="0"/>
            </a:endParaRPr>
          </a:p>
        </p:txBody>
      </p:sp>
      <p:sp>
        <p:nvSpPr>
          <p:cNvPr id="28" name="Rectangle 27">
            <a:extLst>
              <a:ext uri="{FF2B5EF4-FFF2-40B4-BE49-F238E27FC236}">
                <a16:creationId xmlns:a16="http://schemas.microsoft.com/office/drawing/2014/main" id="{339F6FBF-4B73-97D8-4260-FF988CA18BF6}"/>
              </a:ext>
            </a:extLst>
          </p:cNvPr>
          <p:cNvSpPr/>
          <p:nvPr userDrawn="1"/>
        </p:nvSpPr>
        <p:spPr>
          <a:xfrm>
            <a:off x="6278917" y="3422985"/>
            <a:ext cx="2592031" cy="187090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sym typeface="Arial" panose="020B0604020202020204" pitchFamily="34" charset="0"/>
            </a:endParaRPr>
          </a:p>
        </p:txBody>
      </p:sp>
      <p:sp>
        <p:nvSpPr>
          <p:cNvPr id="29" name="Rectangle 28">
            <a:extLst>
              <a:ext uri="{FF2B5EF4-FFF2-40B4-BE49-F238E27FC236}">
                <a16:creationId xmlns:a16="http://schemas.microsoft.com/office/drawing/2014/main" id="{58BCCDE2-4CF0-B823-9EE3-E8190255F263}"/>
              </a:ext>
            </a:extLst>
          </p:cNvPr>
          <p:cNvSpPr/>
          <p:nvPr userDrawn="1"/>
        </p:nvSpPr>
        <p:spPr>
          <a:xfrm>
            <a:off x="9228492" y="1548221"/>
            <a:ext cx="2592031" cy="1870908"/>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sym typeface="Arial" panose="020B0604020202020204" pitchFamily="34" charset="0"/>
            </a:endParaRPr>
          </a:p>
        </p:txBody>
      </p:sp>
      <p:sp>
        <p:nvSpPr>
          <p:cNvPr id="2" name="Title 1">
            <a:extLst>
              <a:ext uri="{FF2B5EF4-FFF2-40B4-BE49-F238E27FC236}">
                <a16:creationId xmlns:a16="http://schemas.microsoft.com/office/drawing/2014/main" id="{D9373581-6CF9-18A0-D456-C7DCD4247CA3}"/>
              </a:ext>
            </a:extLst>
          </p:cNvPr>
          <p:cNvSpPr>
            <a:spLocks noGrp="1"/>
          </p:cNvSpPr>
          <p:nvPr>
            <p:ph type="title"/>
          </p:nvPr>
        </p:nvSpPr>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endParaRPr lang="en-PH"/>
          </a:p>
        </p:txBody>
      </p:sp>
      <p:sp>
        <p:nvSpPr>
          <p:cNvPr id="3" name="Slide Number Placeholder 2">
            <a:extLst>
              <a:ext uri="{FF2B5EF4-FFF2-40B4-BE49-F238E27FC236}">
                <a16:creationId xmlns:a16="http://schemas.microsoft.com/office/drawing/2014/main" id="{E4A64BFF-A634-62CD-D63E-0F3023794C0E}"/>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4" name="Footer Placeholder 3">
            <a:extLst>
              <a:ext uri="{FF2B5EF4-FFF2-40B4-BE49-F238E27FC236}">
                <a16:creationId xmlns:a16="http://schemas.microsoft.com/office/drawing/2014/main" id="{68A92490-D012-BE90-CE07-DBA40EF96071}"/>
              </a:ext>
            </a:extLst>
          </p:cNvPr>
          <p:cNvSpPr>
            <a:spLocks noGrp="1"/>
          </p:cNvSpPr>
          <p:nvPr>
            <p:ph type="ftr" sz="quarter" idx="11"/>
          </p:nvPr>
        </p:nvSpPr>
        <p:spPr>
          <a:xfrm>
            <a:off x="390524" y="5809556"/>
            <a:ext cx="11429999" cy="365125"/>
          </a:xfrm>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To add a footer: Insert tab &gt; Header &amp; Footer &gt; Select Footer &gt; Apply</a:t>
            </a:r>
          </a:p>
        </p:txBody>
      </p:sp>
      <p:cxnSp>
        <p:nvCxnSpPr>
          <p:cNvPr id="6" name="Straight Connector 5">
            <a:extLst>
              <a:ext uri="{FF2B5EF4-FFF2-40B4-BE49-F238E27FC236}">
                <a16:creationId xmlns:a16="http://schemas.microsoft.com/office/drawing/2014/main" id="{4F6A5E3F-31D5-08EC-A4D6-AB58ADD0C4E1}"/>
              </a:ext>
            </a:extLst>
          </p:cNvPr>
          <p:cNvCxnSpPr/>
          <p:nvPr userDrawn="1"/>
        </p:nvCxnSpPr>
        <p:spPr>
          <a:xfrm>
            <a:off x="0" y="3422985"/>
            <a:ext cx="12192000" cy="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42F732D7-E87D-6CF1-9F13-2D3F67A72EFF}"/>
              </a:ext>
            </a:extLst>
          </p:cNvPr>
          <p:cNvSpPr/>
          <p:nvPr userDrawn="1"/>
        </p:nvSpPr>
        <p:spPr>
          <a:xfrm>
            <a:off x="1411576" y="3158778"/>
            <a:ext cx="528412" cy="528412"/>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b="1">
                <a:latin typeface="Arial" panose="020B0604020202020204" pitchFamily="34" charset="0"/>
                <a:cs typeface="Arial" panose="020B0604020202020204" pitchFamily="34" charset="0"/>
                <a:sym typeface="Arial" panose="020B0604020202020204" pitchFamily="34" charset="0"/>
              </a:rPr>
              <a:t>01</a:t>
            </a:r>
          </a:p>
        </p:txBody>
      </p:sp>
      <p:sp>
        <p:nvSpPr>
          <p:cNvPr id="13" name="Oval 12">
            <a:extLst>
              <a:ext uri="{FF2B5EF4-FFF2-40B4-BE49-F238E27FC236}">
                <a16:creationId xmlns:a16="http://schemas.microsoft.com/office/drawing/2014/main" id="{BF557B04-A020-540B-5CC8-CCCC0005A379}"/>
              </a:ext>
            </a:extLst>
          </p:cNvPr>
          <p:cNvSpPr/>
          <p:nvPr userDrawn="1"/>
        </p:nvSpPr>
        <p:spPr>
          <a:xfrm>
            <a:off x="4361151" y="3158778"/>
            <a:ext cx="528412" cy="528412"/>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b="1">
                <a:latin typeface="Arial" panose="020B0604020202020204" pitchFamily="34" charset="0"/>
                <a:cs typeface="Arial" panose="020B0604020202020204" pitchFamily="34" charset="0"/>
                <a:sym typeface="Arial" panose="020B0604020202020204" pitchFamily="34" charset="0"/>
              </a:rPr>
              <a:t>02</a:t>
            </a:r>
          </a:p>
        </p:txBody>
      </p:sp>
      <p:sp>
        <p:nvSpPr>
          <p:cNvPr id="14" name="Oval 13">
            <a:extLst>
              <a:ext uri="{FF2B5EF4-FFF2-40B4-BE49-F238E27FC236}">
                <a16:creationId xmlns:a16="http://schemas.microsoft.com/office/drawing/2014/main" id="{3F7B7898-9182-8A68-2D30-CFE3638DE230}"/>
              </a:ext>
            </a:extLst>
          </p:cNvPr>
          <p:cNvSpPr/>
          <p:nvPr userDrawn="1"/>
        </p:nvSpPr>
        <p:spPr>
          <a:xfrm>
            <a:off x="7310726" y="3158778"/>
            <a:ext cx="528412" cy="528412"/>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b="1">
                <a:latin typeface="Arial" panose="020B0604020202020204" pitchFamily="34" charset="0"/>
                <a:cs typeface="Arial" panose="020B0604020202020204" pitchFamily="34" charset="0"/>
                <a:sym typeface="Arial" panose="020B0604020202020204" pitchFamily="34" charset="0"/>
              </a:rPr>
              <a:t>03</a:t>
            </a:r>
          </a:p>
        </p:txBody>
      </p:sp>
      <p:sp>
        <p:nvSpPr>
          <p:cNvPr id="16" name="Oval 15">
            <a:extLst>
              <a:ext uri="{FF2B5EF4-FFF2-40B4-BE49-F238E27FC236}">
                <a16:creationId xmlns:a16="http://schemas.microsoft.com/office/drawing/2014/main" id="{B0B9BAC7-3FAA-C82A-F583-B1859406D418}"/>
              </a:ext>
            </a:extLst>
          </p:cNvPr>
          <p:cNvSpPr/>
          <p:nvPr userDrawn="1"/>
        </p:nvSpPr>
        <p:spPr>
          <a:xfrm>
            <a:off x="10260301" y="3158778"/>
            <a:ext cx="528412" cy="528412"/>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b="1">
                <a:latin typeface="Arial" panose="020B0604020202020204" pitchFamily="34" charset="0"/>
                <a:cs typeface="Arial" panose="020B0604020202020204" pitchFamily="34" charset="0"/>
                <a:sym typeface="Arial" panose="020B0604020202020204" pitchFamily="34" charset="0"/>
              </a:rPr>
              <a:t>04</a:t>
            </a:r>
          </a:p>
        </p:txBody>
      </p:sp>
      <p:cxnSp>
        <p:nvCxnSpPr>
          <p:cNvPr id="34" name="Straight Connector 33">
            <a:extLst>
              <a:ext uri="{FF2B5EF4-FFF2-40B4-BE49-F238E27FC236}">
                <a16:creationId xmlns:a16="http://schemas.microsoft.com/office/drawing/2014/main" id="{3540902A-8751-F32C-457B-85CD245FFBC5}"/>
              </a:ext>
            </a:extLst>
          </p:cNvPr>
          <p:cNvCxnSpPr>
            <a:cxnSpLocks/>
          </p:cNvCxnSpPr>
          <p:nvPr userDrawn="1"/>
        </p:nvCxnSpPr>
        <p:spPr>
          <a:xfrm>
            <a:off x="4625357" y="3687190"/>
            <a:ext cx="0" cy="921272"/>
          </a:xfrm>
          <a:prstGeom prst="line">
            <a:avLst/>
          </a:prstGeom>
          <a:ln w="12700">
            <a:solidFill>
              <a:schemeClr val="accent3"/>
            </a:solidFill>
            <a:tailEnd type="ova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96D1AAB-41A1-460F-02F6-1D7BBB6E0E4F}"/>
              </a:ext>
            </a:extLst>
          </p:cNvPr>
          <p:cNvCxnSpPr>
            <a:cxnSpLocks/>
          </p:cNvCxnSpPr>
          <p:nvPr userDrawn="1"/>
        </p:nvCxnSpPr>
        <p:spPr>
          <a:xfrm>
            <a:off x="10524507" y="3687190"/>
            <a:ext cx="0" cy="921272"/>
          </a:xfrm>
          <a:prstGeom prst="line">
            <a:avLst/>
          </a:prstGeom>
          <a:ln w="12700">
            <a:solidFill>
              <a:schemeClr val="accent5"/>
            </a:solidFill>
            <a:tailEnd type="oval"/>
          </a:ln>
        </p:spPr>
        <p:style>
          <a:lnRef idx="1">
            <a:schemeClr val="accent1"/>
          </a:lnRef>
          <a:fillRef idx="0">
            <a:schemeClr val="accent1"/>
          </a:fillRef>
          <a:effectRef idx="0">
            <a:schemeClr val="accent1"/>
          </a:effectRef>
          <a:fontRef idx="minor">
            <a:schemeClr val="tx1"/>
          </a:fontRef>
        </p:style>
      </p:cxnSp>
      <p:sp>
        <p:nvSpPr>
          <p:cNvPr id="38" name="Text Placeholder 37">
            <a:extLst>
              <a:ext uri="{FF2B5EF4-FFF2-40B4-BE49-F238E27FC236}">
                <a16:creationId xmlns:a16="http://schemas.microsoft.com/office/drawing/2014/main" id="{18BB6DC3-093B-80A7-CCF9-9036E3AE226C}"/>
              </a:ext>
            </a:extLst>
          </p:cNvPr>
          <p:cNvSpPr>
            <a:spLocks noGrp="1"/>
          </p:cNvSpPr>
          <p:nvPr userDrawn="1">
            <p:ph type="body" sz="quarter" idx="12" hasCustomPrompt="1"/>
          </p:nvPr>
        </p:nvSpPr>
        <p:spPr>
          <a:xfrm>
            <a:off x="388507" y="1547813"/>
            <a:ext cx="2583291" cy="420199"/>
          </a:xfrm>
        </p:spPr>
        <p:txBody>
          <a:bodyPr anchor="ctr">
            <a:normAutofit/>
          </a:bodyPr>
          <a:lstStyle>
            <a:lvl1pPr algn="ctr">
              <a:defRPr sz="1800" b="1">
                <a:latin typeface="Arial" panose="020B0604020202020204" pitchFamily="34" charset="0"/>
                <a:cs typeface="Arial" panose="020B0604020202020204" pitchFamily="34" charset="0"/>
                <a:sym typeface="Arial" panose="020B0604020202020204" pitchFamily="34" charset="0"/>
              </a:defRPr>
            </a:lvl1pPr>
          </a:lstStyle>
          <a:p>
            <a:pPr lvl="0"/>
            <a:r>
              <a:rPr lang="en-US"/>
              <a:t>Insert you text here</a:t>
            </a:r>
          </a:p>
        </p:txBody>
      </p:sp>
      <p:sp>
        <p:nvSpPr>
          <p:cNvPr id="39" name="Text Placeholder 37">
            <a:extLst>
              <a:ext uri="{FF2B5EF4-FFF2-40B4-BE49-F238E27FC236}">
                <a16:creationId xmlns:a16="http://schemas.microsoft.com/office/drawing/2014/main" id="{340CE995-2F14-ECC8-32C7-883714A8F5D1}"/>
              </a:ext>
            </a:extLst>
          </p:cNvPr>
          <p:cNvSpPr>
            <a:spLocks noGrp="1"/>
          </p:cNvSpPr>
          <p:nvPr userDrawn="1">
            <p:ph type="body" sz="quarter" idx="13" hasCustomPrompt="1"/>
          </p:nvPr>
        </p:nvSpPr>
        <p:spPr>
          <a:xfrm>
            <a:off x="6287657" y="1547813"/>
            <a:ext cx="2583291" cy="420199"/>
          </a:xfrm>
        </p:spPr>
        <p:txBody>
          <a:bodyPr anchor="ctr">
            <a:normAutofit/>
          </a:bodyPr>
          <a:lstStyle>
            <a:lvl1pPr algn="ctr">
              <a:defRPr sz="1800" b="1">
                <a:latin typeface="Arial" panose="020B0604020202020204" pitchFamily="34" charset="0"/>
                <a:cs typeface="Arial" panose="020B0604020202020204" pitchFamily="34" charset="0"/>
                <a:sym typeface="Arial" panose="020B0604020202020204" pitchFamily="34" charset="0"/>
              </a:defRPr>
            </a:lvl1pPr>
          </a:lstStyle>
          <a:p>
            <a:pPr lvl="0"/>
            <a:r>
              <a:rPr lang="en-US"/>
              <a:t>Insert you text here</a:t>
            </a:r>
          </a:p>
        </p:txBody>
      </p:sp>
      <p:sp>
        <p:nvSpPr>
          <p:cNvPr id="40" name="Text Placeholder 37">
            <a:extLst>
              <a:ext uri="{FF2B5EF4-FFF2-40B4-BE49-F238E27FC236}">
                <a16:creationId xmlns:a16="http://schemas.microsoft.com/office/drawing/2014/main" id="{5708FE91-ADA3-0DC4-C292-F477718712B7}"/>
              </a:ext>
            </a:extLst>
          </p:cNvPr>
          <p:cNvSpPr>
            <a:spLocks noGrp="1"/>
          </p:cNvSpPr>
          <p:nvPr userDrawn="1">
            <p:ph type="body" sz="quarter" idx="14" hasCustomPrompt="1"/>
          </p:nvPr>
        </p:nvSpPr>
        <p:spPr>
          <a:xfrm>
            <a:off x="3329342" y="4856498"/>
            <a:ext cx="2583291" cy="420199"/>
          </a:xfrm>
        </p:spPr>
        <p:txBody>
          <a:bodyPr anchor="ctr">
            <a:normAutofit/>
          </a:bodyPr>
          <a:lstStyle>
            <a:lvl1pPr algn="ctr">
              <a:defRPr sz="1800" b="1">
                <a:latin typeface="Arial" panose="020B0604020202020204" pitchFamily="34" charset="0"/>
                <a:cs typeface="Arial" panose="020B0604020202020204" pitchFamily="34" charset="0"/>
                <a:sym typeface="Arial" panose="020B0604020202020204" pitchFamily="34" charset="0"/>
              </a:defRPr>
            </a:lvl1pPr>
          </a:lstStyle>
          <a:p>
            <a:pPr lvl="0"/>
            <a:r>
              <a:rPr lang="en-US"/>
              <a:t>Insert you text here</a:t>
            </a:r>
          </a:p>
        </p:txBody>
      </p:sp>
      <p:sp>
        <p:nvSpPr>
          <p:cNvPr id="41" name="Text Placeholder 37">
            <a:extLst>
              <a:ext uri="{FF2B5EF4-FFF2-40B4-BE49-F238E27FC236}">
                <a16:creationId xmlns:a16="http://schemas.microsoft.com/office/drawing/2014/main" id="{C8DA107C-7F59-D85A-4BBC-C3A8D8CDE28B}"/>
              </a:ext>
            </a:extLst>
          </p:cNvPr>
          <p:cNvSpPr>
            <a:spLocks noGrp="1"/>
          </p:cNvSpPr>
          <p:nvPr userDrawn="1">
            <p:ph type="body" sz="quarter" idx="15" hasCustomPrompt="1"/>
          </p:nvPr>
        </p:nvSpPr>
        <p:spPr>
          <a:xfrm>
            <a:off x="9228492" y="4856498"/>
            <a:ext cx="2583291" cy="420199"/>
          </a:xfrm>
        </p:spPr>
        <p:txBody>
          <a:bodyPr anchor="ctr">
            <a:normAutofit/>
          </a:bodyPr>
          <a:lstStyle>
            <a:lvl1pPr algn="ctr">
              <a:defRPr sz="1800" b="1">
                <a:latin typeface="Arial" panose="020B0604020202020204" pitchFamily="34" charset="0"/>
                <a:cs typeface="Arial" panose="020B0604020202020204" pitchFamily="34" charset="0"/>
                <a:sym typeface="Arial" panose="020B0604020202020204" pitchFamily="34" charset="0"/>
              </a:defRPr>
            </a:lvl1pPr>
          </a:lstStyle>
          <a:p>
            <a:pPr lvl="0"/>
            <a:r>
              <a:rPr lang="en-US"/>
              <a:t>Insert you text here</a:t>
            </a:r>
          </a:p>
        </p:txBody>
      </p:sp>
      <p:cxnSp>
        <p:nvCxnSpPr>
          <p:cNvPr id="47" name="Straight Connector 46">
            <a:extLst>
              <a:ext uri="{FF2B5EF4-FFF2-40B4-BE49-F238E27FC236}">
                <a16:creationId xmlns:a16="http://schemas.microsoft.com/office/drawing/2014/main" id="{2192EAE0-032D-00D4-045B-12692B683E60}"/>
              </a:ext>
            </a:extLst>
          </p:cNvPr>
          <p:cNvCxnSpPr>
            <a:cxnSpLocks/>
          </p:cNvCxnSpPr>
          <p:nvPr userDrawn="1"/>
        </p:nvCxnSpPr>
        <p:spPr>
          <a:xfrm flipV="1">
            <a:off x="1681013" y="2237506"/>
            <a:ext cx="0" cy="921272"/>
          </a:xfrm>
          <a:prstGeom prst="line">
            <a:avLst/>
          </a:prstGeom>
          <a:ln w="12700">
            <a:solidFill>
              <a:schemeClr val="accent1"/>
            </a:solidFill>
            <a:tailEnd type="ova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41102848-CE1D-3658-C42D-24B4B7854B00}"/>
              </a:ext>
            </a:extLst>
          </p:cNvPr>
          <p:cNvCxnSpPr>
            <a:cxnSpLocks/>
          </p:cNvCxnSpPr>
          <p:nvPr userDrawn="1"/>
        </p:nvCxnSpPr>
        <p:spPr>
          <a:xfrm flipV="1">
            <a:off x="7580163" y="2237506"/>
            <a:ext cx="0" cy="921272"/>
          </a:xfrm>
          <a:prstGeom prst="line">
            <a:avLst/>
          </a:prstGeom>
          <a:ln w="12700">
            <a:solidFill>
              <a:schemeClr val="accent4"/>
            </a:solidFill>
            <a:tailEnd type="oval"/>
          </a:ln>
        </p:spPr>
        <p:style>
          <a:lnRef idx="1">
            <a:schemeClr val="accent1"/>
          </a:lnRef>
          <a:fillRef idx="0">
            <a:schemeClr val="accent1"/>
          </a:fillRef>
          <a:effectRef idx="0">
            <a:schemeClr val="accent1"/>
          </a:effectRef>
          <a:fontRef idx="minor">
            <a:schemeClr val="tx1"/>
          </a:fontRef>
        </p:style>
      </p:cxnSp>
      <p:sp>
        <p:nvSpPr>
          <p:cNvPr id="50" name="Text Placeholder 49">
            <a:extLst>
              <a:ext uri="{FF2B5EF4-FFF2-40B4-BE49-F238E27FC236}">
                <a16:creationId xmlns:a16="http://schemas.microsoft.com/office/drawing/2014/main" id="{F09AB1CE-3450-601C-0D11-3018A394D944}"/>
              </a:ext>
            </a:extLst>
          </p:cNvPr>
          <p:cNvSpPr>
            <a:spLocks noGrp="1"/>
          </p:cNvSpPr>
          <p:nvPr>
            <p:ph type="body" sz="quarter" idx="16" hasCustomPrompt="1"/>
          </p:nvPr>
        </p:nvSpPr>
        <p:spPr>
          <a:xfrm>
            <a:off x="625475" y="3938650"/>
            <a:ext cx="2082800" cy="1030390"/>
          </a:xfrm>
        </p:spPr>
        <p:txBody>
          <a:bodyPr>
            <a:noAutofit/>
          </a:bodyPr>
          <a:lstStyle>
            <a:lvl1pPr algn="ctr">
              <a:defRPr sz="1200">
                <a:latin typeface="Arial" panose="020B0604020202020204" pitchFamily="34" charset="0"/>
                <a:cs typeface="Arial" panose="020B0604020202020204" pitchFamily="34" charset="0"/>
                <a:sym typeface="Arial" panose="020B0604020202020204" pitchFamily="34" charset="0"/>
              </a:defRPr>
            </a:lvl1pPr>
            <a:lvl2pPr>
              <a:defRPr sz="1200"/>
            </a:lvl2pPr>
            <a:lvl3pPr>
              <a:defRPr sz="1200"/>
            </a:lvl3pPr>
            <a:lvl4pPr>
              <a:defRPr sz="1200"/>
            </a:lvl4pPr>
            <a:lvl5pPr>
              <a:defRPr sz="1200"/>
            </a:lvl5pPr>
          </a:lstStyle>
          <a:p>
            <a:pPr lvl="0"/>
            <a:r>
              <a:rPr lang="en-US"/>
              <a:t>Insert you content here</a:t>
            </a:r>
          </a:p>
        </p:txBody>
      </p:sp>
      <p:sp>
        <p:nvSpPr>
          <p:cNvPr id="51" name="Text Placeholder 49">
            <a:extLst>
              <a:ext uri="{FF2B5EF4-FFF2-40B4-BE49-F238E27FC236}">
                <a16:creationId xmlns:a16="http://schemas.microsoft.com/office/drawing/2014/main" id="{5C7F82B5-68C6-7D14-5FC6-7D532DF98156}"/>
              </a:ext>
            </a:extLst>
          </p:cNvPr>
          <p:cNvSpPr>
            <a:spLocks noGrp="1"/>
          </p:cNvSpPr>
          <p:nvPr>
            <p:ph type="body" sz="quarter" idx="17" hasCustomPrompt="1"/>
          </p:nvPr>
        </p:nvSpPr>
        <p:spPr>
          <a:xfrm>
            <a:off x="3579587" y="1838305"/>
            <a:ext cx="2082800" cy="1030390"/>
          </a:xfrm>
        </p:spPr>
        <p:txBody>
          <a:bodyPr>
            <a:noAutofit/>
          </a:bodyPr>
          <a:lstStyle>
            <a:lvl1pPr algn="ctr">
              <a:defRPr sz="1200">
                <a:latin typeface="Arial" panose="020B0604020202020204" pitchFamily="34" charset="0"/>
                <a:cs typeface="Arial" panose="020B0604020202020204" pitchFamily="34" charset="0"/>
                <a:sym typeface="Arial" panose="020B0604020202020204" pitchFamily="34" charset="0"/>
              </a:defRPr>
            </a:lvl1pPr>
            <a:lvl2pPr>
              <a:defRPr sz="1200"/>
            </a:lvl2pPr>
            <a:lvl3pPr>
              <a:defRPr sz="1200"/>
            </a:lvl3pPr>
            <a:lvl4pPr>
              <a:defRPr sz="1200"/>
            </a:lvl4pPr>
            <a:lvl5pPr>
              <a:defRPr sz="1200"/>
            </a:lvl5pPr>
          </a:lstStyle>
          <a:p>
            <a:pPr lvl="0"/>
            <a:r>
              <a:rPr lang="en-US"/>
              <a:t>Insert you content here</a:t>
            </a:r>
          </a:p>
        </p:txBody>
      </p:sp>
      <p:sp>
        <p:nvSpPr>
          <p:cNvPr id="54" name="Text Placeholder 49">
            <a:extLst>
              <a:ext uri="{FF2B5EF4-FFF2-40B4-BE49-F238E27FC236}">
                <a16:creationId xmlns:a16="http://schemas.microsoft.com/office/drawing/2014/main" id="{53A9E113-0522-E991-DD38-FA84CCB1FD7D}"/>
              </a:ext>
            </a:extLst>
          </p:cNvPr>
          <p:cNvSpPr>
            <a:spLocks noGrp="1"/>
          </p:cNvSpPr>
          <p:nvPr>
            <p:ph type="body" sz="quarter" idx="18" hasCustomPrompt="1"/>
          </p:nvPr>
        </p:nvSpPr>
        <p:spPr>
          <a:xfrm>
            <a:off x="9483107" y="1838305"/>
            <a:ext cx="2082800" cy="1030390"/>
          </a:xfrm>
        </p:spPr>
        <p:txBody>
          <a:bodyPr>
            <a:noAutofit/>
          </a:bodyPr>
          <a:lstStyle>
            <a:lvl1pPr algn="ctr">
              <a:defRPr sz="1200">
                <a:latin typeface="Arial" panose="020B0604020202020204" pitchFamily="34" charset="0"/>
                <a:cs typeface="Arial" panose="020B0604020202020204" pitchFamily="34" charset="0"/>
                <a:sym typeface="Arial" panose="020B0604020202020204" pitchFamily="34" charset="0"/>
              </a:defRPr>
            </a:lvl1pPr>
            <a:lvl2pPr>
              <a:defRPr sz="1200"/>
            </a:lvl2pPr>
            <a:lvl3pPr>
              <a:defRPr sz="1200"/>
            </a:lvl3pPr>
            <a:lvl4pPr>
              <a:defRPr sz="1200"/>
            </a:lvl4pPr>
            <a:lvl5pPr>
              <a:defRPr sz="1200"/>
            </a:lvl5pPr>
          </a:lstStyle>
          <a:p>
            <a:pPr lvl="0"/>
            <a:r>
              <a:rPr lang="en-US"/>
              <a:t>Insert you content here</a:t>
            </a:r>
          </a:p>
        </p:txBody>
      </p:sp>
      <p:sp>
        <p:nvSpPr>
          <p:cNvPr id="55" name="Text Placeholder 49">
            <a:extLst>
              <a:ext uri="{FF2B5EF4-FFF2-40B4-BE49-F238E27FC236}">
                <a16:creationId xmlns:a16="http://schemas.microsoft.com/office/drawing/2014/main" id="{EDB22629-1D17-92C4-4A66-39DF54A283AA}"/>
              </a:ext>
            </a:extLst>
          </p:cNvPr>
          <p:cNvSpPr>
            <a:spLocks noGrp="1"/>
          </p:cNvSpPr>
          <p:nvPr>
            <p:ph type="body" sz="quarter" idx="19" hasCustomPrompt="1"/>
          </p:nvPr>
        </p:nvSpPr>
        <p:spPr>
          <a:xfrm>
            <a:off x="6533532" y="3938650"/>
            <a:ext cx="2082800" cy="1030390"/>
          </a:xfrm>
        </p:spPr>
        <p:txBody>
          <a:bodyPr>
            <a:noAutofit/>
          </a:bodyPr>
          <a:lstStyle>
            <a:lvl1pPr algn="ctr">
              <a:defRPr sz="1200">
                <a:latin typeface="Arial" panose="020B0604020202020204" pitchFamily="34" charset="0"/>
                <a:cs typeface="Arial" panose="020B0604020202020204" pitchFamily="34" charset="0"/>
                <a:sym typeface="Arial" panose="020B0604020202020204" pitchFamily="34" charset="0"/>
              </a:defRPr>
            </a:lvl1pPr>
            <a:lvl2pPr>
              <a:defRPr sz="1200"/>
            </a:lvl2pPr>
            <a:lvl3pPr>
              <a:defRPr sz="1200"/>
            </a:lvl3pPr>
            <a:lvl4pPr>
              <a:defRPr sz="1200"/>
            </a:lvl4pPr>
            <a:lvl5pPr>
              <a:defRPr sz="1200"/>
            </a:lvl5pPr>
          </a:lstStyle>
          <a:p>
            <a:pPr lvl="0"/>
            <a:r>
              <a:rPr lang="en-US"/>
              <a:t>Insert you content here</a:t>
            </a:r>
          </a:p>
        </p:txBody>
      </p:sp>
    </p:spTree>
    <p:extLst>
      <p:ext uri="{BB962C8B-B14F-4D97-AF65-F5344CB8AC3E}">
        <p14:creationId xmlns:p14="http://schemas.microsoft.com/office/powerpoint/2010/main" val="80500223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_Template 1">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602250D4-A425-660C-0FE9-B9F85308A697}"/>
              </a:ext>
            </a:extLst>
          </p:cNvPr>
          <p:cNvGraphicFramePr>
            <a:graphicFrameLocks noChangeAspect="1"/>
          </p:cNvGraphicFramePr>
          <p:nvPr userDrawn="1">
            <p:custDataLst>
              <p:tags r:id="rId1"/>
            </p:custDataLst>
            <p:extLst>
              <p:ext uri="{D42A27DB-BD31-4B8C-83A1-F6EECF244321}">
                <p14:modId xmlns:p14="http://schemas.microsoft.com/office/powerpoint/2010/main" val="1189438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12" name="think-cell data - do not delete" hidden="1">
                        <a:extLst>
                          <a:ext uri="{FF2B5EF4-FFF2-40B4-BE49-F238E27FC236}">
                            <a16:creationId xmlns:a16="http://schemas.microsoft.com/office/drawing/2014/main" id="{602250D4-A425-660C-0FE9-B9F85308A69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4" name="Rectangle 43">
            <a:extLst>
              <a:ext uri="{FF2B5EF4-FFF2-40B4-BE49-F238E27FC236}">
                <a16:creationId xmlns:a16="http://schemas.microsoft.com/office/drawing/2014/main" id="{5B31B2A9-733F-A3C7-B5D7-D50C040FFF52}"/>
              </a:ext>
            </a:extLst>
          </p:cNvPr>
          <p:cNvSpPr/>
          <p:nvPr userDrawn="1"/>
        </p:nvSpPr>
        <p:spPr>
          <a:xfrm>
            <a:off x="4156638" y="3486778"/>
            <a:ext cx="1872373" cy="2090057"/>
          </a:xfrm>
          <a:prstGeom prst="rect">
            <a:avLst/>
          </a:prstGeom>
          <a:no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sym typeface="Arial" panose="020B0604020202020204" pitchFamily="34" charset="0"/>
            </a:endParaRPr>
          </a:p>
        </p:txBody>
      </p:sp>
      <p:sp>
        <p:nvSpPr>
          <p:cNvPr id="2" name="Title 1">
            <a:extLst>
              <a:ext uri="{FF2B5EF4-FFF2-40B4-BE49-F238E27FC236}">
                <a16:creationId xmlns:a16="http://schemas.microsoft.com/office/drawing/2014/main" id="{D9373581-6CF9-18A0-D456-C7DCD4247CA3}"/>
              </a:ext>
            </a:extLst>
          </p:cNvPr>
          <p:cNvSpPr>
            <a:spLocks noGrp="1"/>
          </p:cNvSpPr>
          <p:nvPr>
            <p:ph type="title"/>
          </p:nvPr>
        </p:nvSpPr>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endParaRPr lang="en-PH"/>
          </a:p>
        </p:txBody>
      </p:sp>
      <p:sp>
        <p:nvSpPr>
          <p:cNvPr id="3" name="Slide Number Placeholder 2">
            <a:extLst>
              <a:ext uri="{FF2B5EF4-FFF2-40B4-BE49-F238E27FC236}">
                <a16:creationId xmlns:a16="http://schemas.microsoft.com/office/drawing/2014/main" id="{E4A64BFF-A634-62CD-D63E-0F3023794C0E}"/>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4" name="Footer Placeholder 3">
            <a:extLst>
              <a:ext uri="{FF2B5EF4-FFF2-40B4-BE49-F238E27FC236}">
                <a16:creationId xmlns:a16="http://schemas.microsoft.com/office/drawing/2014/main" id="{68A92490-D012-BE90-CE07-DBA40EF96071}"/>
              </a:ext>
            </a:extLst>
          </p:cNvPr>
          <p:cNvSpPr>
            <a:spLocks noGrp="1"/>
          </p:cNvSpPr>
          <p:nvPr>
            <p:ph type="ftr" sz="quarter" idx="11"/>
          </p:nvPr>
        </p:nvSpPr>
        <p:spPr>
          <a:xfrm>
            <a:off x="390524" y="5809556"/>
            <a:ext cx="11429999" cy="365125"/>
          </a:xfrm>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To add a footer: Insert tab &gt; Header &amp; Footer &gt; Select Footer &gt; Apply</a:t>
            </a:r>
          </a:p>
        </p:txBody>
      </p:sp>
      <p:sp>
        <p:nvSpPr>
          <p:cNvPr id="5" name="Parallelogram 4">
            <a:extLst>
              <a:ext uri="{FF2B5EF4-FFF2-40B4-BE49-F238E27FC236}">
                <a16:creationId xmlns:a16="http://schemas.microsoft.com/office/drawing/2014/main" id="{C03A0C26-EBE7-F9C3-3C6A-7691E2CD8CDA}"/>
              </a:ext>
            </a:extLst>
          </p:cNvPr>
          <p:cNvSpPr/>
          <p:nvPr userDrawn="1"/>
        </p:nvSpPr>
        <p:spPr>
          <a:xfrm>
            <a:off x="388506" y="3053076"/>
            <a:ext cx="2005394" cy="447473"/>
          </a:xfrm>
          <a:prstGeom prst="parallelogram">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sym typeface="Arial" panose="020B0604020202020204" pitchFamily="34" charset="0"/>
            </a:endParaRPr>
          </a:p>
        </p:txBody>
      </p:sp>
      <p:sp>
        <p:nvSpPr>
          <p:cNvPr id="6" name="Parallelogram 5">
            <a:extLst>
              <a:ext uri="{FF2B5EF4-FFF2-40B4-BE49-F238E27FC236}">
                <a16:creationId xmlns:a16="http://schemas.microsoft.com/office/drawing/2014/main" id="{8635D5AB-C001-4FD7-3573-0F65C7A5D5B1}"/>
              </a:ext>
            </a:extLst>
          </p:cNvPr>
          <p:cNvSpPr/>
          <p:nvPr userDrawn="1"/>
        </p:nvSpPr>
        <p:spPr>
          <a:xfrm>
            <a:off x="2270880" y="3053076"/>
            <a:ext cx="2005394" cy="447473"/>
          </a:xfrm>
          <a:prstGeom prst="parallelogram">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sym typeface="Arial" panose="020B0604020202020204" pitchFamily="34" charset="0"/>
            </a:endParaRPr>
          </a:p>
        </p:txBody>
      </p:sp>
      <p:sp>
        <p:nvSpPr>
          <p:cNvPr id="7" name="Parallelogram 6">
            <a:extLst>
              <a:ext uri="{FF2B5EF4-FFF2-40B4-BE49-F238E27FC236}">
                <a16:creationId xmlns:a16="http://schemas.microsoft.com/office/drawing/2014/main" id="{47B6C144-B5C1-9EBD-B04C-AF04A7AE3F19}"/>
              </a:ext>
            </a:extLst>
          </p:cNvPr>
          <p:cNvSpPr/>
          <p:nvPr userDrawn="1"/>
        </p:nvSpPr>
        <p:spPr>
          <a:xfrm>
            <a:off x="4153253" y="3053076"/>
            <a:ext cx="2005394" cy="447473"/>
          </a:xfrm>
          <a:prstGeom prst="parallelogram">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sym typeface="Arial" panose="020B0604020202020204" pitchFamily="34" charset="0"/>
            </a:endParaRPr>
          </a:p>
        </p:txBody>
      </p:sp>
      <p:sp>
        <p:nvSpPr>
          <p:cNvPr id="8" name="Parallelogram 7">
            <a:extLst>
              <a:ext uri="{FF2B5EF4-FFF2-40B4-BE49-F238E27FC236}">
                <a16:creationId xmlns:a16="http://schemas.microsoft.com/office/drawing/2014/main" id="{60276908-B171-7EE6-5AAA-CAD03E236CF9}"/>
              </a:ext>
            </a:extLst>
          </p:cNvPr>
          <p:cNvSpPr/>
          <p:nvPr userDrawn="1"/>
        </p:nvSpPr>
        <p:spPr>
          <a:xfrm>
            <a:off x="6035627" y="3053076"/>
            <a:ext cx="2005394" cy="447473"/>
          </a:xfrm>
          <a:prstGeom prst="parallelogram">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sym typeface="Arial" panose="020B0604020202020204" pitchFamily="34" charset="0"/>
            </a:endParaRPr>
          </a:p>
        </p:txBody>
      </p:sp>
      <p:sp>
        <p:nvSpPr>
          <p:cNvPr id="9" name="Parallelogram 8">
            <a:extLst>
              <a:ext uri="{FF2B5EF4-FFF2-40B4-BE49-F238E27FC236}">
                <a16:creationId xmlns:a16="http://schemas.microsoft.com/office/drawing/2014/main" id="{457A2240-B927-B3B4-64E3-6DCE0F66BAAC}"/>
              </a:ext>
            </a:extLst>
          </p:cNvPr>
          <p:cNvSpPr/>
          <p:nvPr userDrawn="1"/>
        </p:nvSpPr>
        <p:spPr>
          <a:xfrm>
            <a:off x="7918000" y="3053076"/>
            <a:ext cx="2005394" cy="447473"/>
          </a:xfrm>
          <a:prstGeom prst="parallelogram">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sym typeface="Arial" panose="020B0604020202020204" pitchFamily="34" charset="0"/>
            </a:endParaRPr>
          </a:p>
        </p:txBody>
      </p:sp>
      <p:sp>
        <p:nvSpPr>
          <p:cNvPr id="10" name="Parallelogram 9">
            <a:extLst>
              <a:ext uri="{FF2B5EF4-FFF2-40B4-BE49-F238E27FC236}">
                <a16:creationId xmlns:a16="http://schemas.microsoft.com/office/drawing/2014/main" id="{78688CFA-FDD1-F710-54B4-7A2723DDE483}"/>
              </a:ext>
            </a:extLst>
          </p:cNvPr>
          <p:cNvSpPr/>
          <p:nvPr userDrawn="1"/>
        </p:nvSpPr>
        <p:spPr>
          <a:xfrm>
            <a:off x="9800373" y="3053076"/>
            <a:ext cx="2005394" cy="447473"/>
          </a:xfrm>
          <a:prstGeom prst="parallelogram">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sym typeface="Arial" panose="020B0604020202020204" pitchFamily="34" charset="0"/>
            </a:endParaRPr>
          </a:p>
        </p:txBody>
      </p:sp>
      <p:sp>
        <p:nvSpPr>
          <p:cNvPr id="13" name="Isosceles Triangle 12">
            <a:extLst>
              <a:ext uri="{FF2B5EF4-FFF2-40B4-BE49-F238E27FC236}">
                <a16:creationId xmlns:a16="http://schemas.microsoft.com/office/drawing/2014/main" id="{4D9674F1-0E78-7820-A196-B7C913A34784}"/>
              </a:ext>
            </a:extLst>
          </p:cNvPr>
          <p:cNvSpPr/>
          <p:nvPr userDrawn="1"/>
        </p:nvSpPr>
        <p:spPr>
          <a:xfrm rot="5400000">
            <a:off x="2290224" y="3197656"/>
            <a:ext cx="164128" cy="161333"/>
          </a:xfrm>
          <a:custGeom>
            <a:avLst/>
            <a:gdLst>
              <a:gd name="connsiteX0" fmla="*/ 0 w 161107"/>
              <a:gd name="connsiteY0" fmla="*/ 122102 h 122102"/>
              <a:gd name="connsiteX1" fmla="*/ 80554 w 161107"/>
              <a:gd name="connsiteY1" fmla="*/ 0 h 122102"/>
              <a:gd name="connsiteX2" fmla="*/ 161107 w 161107"/>
              <a:gd name="connsiteY2" fmla="*/ 122102 h 122102"/>
              <a:gd name="connsiteX3" fmla="*/ 0 w 161107"/>
              <a:gd name="connsiteY3" fmla="*/ 122102 h 122102"/>
              <a:gd name="connsiteX0" fmla="*/ 0 w 164128"/>
              <a:gd name="connsiteY0" fmla="*/ 122102 h 161333"/>
              <a:gd name="connsiteX1" fmla="*/ 80554 w 164128"/>
              <a:gd name="connsiteY1" fmla="*/ 0 h 161333"/>
              <a:gd name="connsiteX2" fmla="*/ 164128 w 164128"/>
              <a:gd name="connsiteY2" fmla="*/ 161333 h 161333"/>
              <a:gd name="connsiteX3" fmla="*/ 0 w 164128"/>
              <a:gd name="connsiteY3" fmla="*/ 122102 h 161333"/>
            </a:gdLst>
            <a:ahLst/>
            <a:cxnLst>
              <a:cxn ang="0">
                <a:pos x="connsiteX0" y="connsiteY0"/>
              </a:cxn>
              <a:cxn ang="0">
                <a:pos x="connsiteX1" y="connsiteY1"/>
              </a:cxn>
              <a:cxn ang="0">
                <a:pos x="connsiteX2" y="connsiteY2"/>
              </a:cxn>
              <a:cxn ang="0">
                <a:pos x="connsiteX3" y="connsiteY3"/>
              </a:cxn>
            </a:cxnLst>
            <a:rect l="l" t="t" r="r" b="b"/>
            <a:pathLst>
              <a:path w="164128" h="161333">
                <a:moveTo>
                  <a:pt x="0" y="122102"/>
                </a:moveTo>
                <a:lnTo>
                  <a:pt x="80554" y="0"/>
                </a:lnTo>
                <a:lnTo>
                  <a:pt x="164128" y="161333"/>
                </a:lnTo>
                <a:lnTo>
                  <a:pt x="0" y="122102"/>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sym typeface="Arial" panose="020B0604020202020204" pitchFamily="34" charset="0"/>
            </a:endParaRPr>
          </a:p>
        </p:txBody>
      </p:sp>
      <p:sp>
        <p:nvSpPr>
          <p:cNvPr id="14" name="Isosceles Triangle 12">
            <a:extLst>
              <a:ext uri="{FF2B5EF4-FFF2-40B4-BE49-F238E27FC236}">
                <a16:creationId xmlns:a16="http://schemas.microsoft.com/office/drawing/2014/main" id="{3DDAD1A7-D33F-9383-BE5A-D0860C1D5091}"/>
              </a:ext>
            </a:extLst>
          </p:cNvPr>
          <p:cNvSpPr/>
          <p:nvPr userDrawn="1"/>
        </p:nvSpPr>
        <p:spPr>
          <a:xfrm rot="5400000">
            <a:off x="4178121" y="3197658"/>
            <a:ext cx="164128" cy="161333"/>
          </a:xfrm>
          <a:custGeom>
            <a:avLst/>
            <a:gdLst>
              <a:gd name="connsiteX0" fmla="*/ 0 w 161107"/>
              <a:gd name="connsiteY0" fmla="*/ 122102 h 122102"/>
              <a:gd name="connsiteX1" fmla="*/ 80554 w 161107"/>
              <a:gd name="connsiteY1" fmla="*/ 0 h 122102"/>
              <a:gd name="connsiteX2" fmla="*/ 161107 w 161107"/>
              <a:gd name="connsiteY2" fmla="*/ 122102 h 122102"/>
              <a:gd name="connsiteX3" fmla="*/ 0 w 161107"/>
              <a:gd name="connsiteY3" fmla="*/ 122102 h 122102"/>
              <a:gd name="connsiteX0" fmla="*/ 0 w 164128"/>
              <a:gd name="connsiteY0" fmla="*/ 122102 h 161333"/>
              <a:gd name="connsiteX1" fmla="*/ 80554 w 164128"/>
              <a:gd name="connsiteY1" fmla="*/ 0 h 161333"/>
              <a:gd name="connsiteX2" fmla="*/ 164128 w 164128"/>
              <a:gd name="connsiteY2" fmla="*/ 161333 h 161333"/>
              <a:gd name="connsiteX3" fmla="*/ 0 w 164128"/>
              <a:gd name="connsiteY3" fmla="*/ 122102 h 161333"/>
            </a:gdLst>
            <a:ahLst/>
            <a:cxnLst>
              <a:cxn ang="0">
                <a:pos x="connsiteX0" y="connsiteY0"/>
              </a:cxn>
              <a:cxn ang="0">
                <a:pos x="connsiteX1" y="connsiteY1"/>
              </a:cxn>
              <a:cxn ang="0">
                <a:pos x="connsiteX2" y="connsiteY2"/>
              </a:cxn>
              <a:cxn ang="0">
                <a:pos x="connsiteX3" y="connsiteY3"/>
              </a:cxn>
            </a:cxnLst>
            <a:rect l="l" t="t" r="r" b="b"/>
            <a:pathLst>
              <a:path w="164128" h="161333">
                <a:moveTo>
                  <a:pt x="0" y="122102"/>
                </a:moveTo>
                <a:lnTo>
                  <a:pt x="80554" y="0"/>
                </a:lnTo>
                <a:lnTo>
                  <a:pt x="164128" y="161333"/>
                </a:lnTo>
                <a:lnTo>
                  <a:pt x="0" y="122102"/>
                </a:lnTo>
                <a:close/>
              </a:path>
            </a:pathLst>
          </a:cu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sym typeface="Arial" panose="020B0604020202020204" pitchFamily="34" charset="0"/>
            </a:endParaRPr>
          </a:p>
        </p:txBody>
      </p:sp>
      <p:sp>
        <p:nvSpPr>
          <p:cNvPr id="15" name="Isosceles Triangle 12">
            <a:extLst>
              <a:ext uri="{FF2B5EF4-FFF2-40B4-BE49-F238E27FC236}">
                <a16:creationId xmlns:a16="http://schemas.microsoft.com/office/drawing/2014/main" id="{331D9F0F-9622-0D61-8361-E5A12519DC47}"/>
              </a:ext>
            </a:extLst>
          </p:cNvPr>
          <p:cNvSpPr/>
          <p:nvPr userDrawn="1"/>
        </p:nvSpPr>
        <p:spPr>
          <a:xfrm rot="5400000">
            <a:off x="6054646" y="3204693"/>
            <a:ext cx="164128" cy="161333"/>
          </a:xfrm>
          <a:custGeom>
            <a:avLst/>
            <a:gdLst>
              <a:gd name="connsiteX0" fmla="*/ 0 w 161107"/>
              <a:gd name="connsiteY0" fmla="*/ 122102 h 122102"/>
              <a:gd name="connsiteX1" fmla="*/ 80554 w 161107"/>
              <a:gd name="connsiteY1" fmla="*/ 0 h 122102"/>
              <a:gd name="connsiteX2" fmla="*/ 161107 w 161107"/>
              <a:gd name="connsiteY2" fmla="*/ 122102 h 122102"/>
              <a:gd name="connsiteX3" fmla="*/ 0 w 161107"/>
              <a:gd name="connsiteY3" fmla="*/ 122102 h 122102"/>
              <a:gd name="connsiteX0" fmla="*/ 0 w 164128"/>
              <a:gd name="connsiteY0" fmla="*/ 122102 h 161333"/>
              <a:gd name="connsiteX1" fmla="*/ 80554 w 164128"/>
              <a:gd name="connsiteY1" fmla="*/ 0 h 161333"/>
              <a:gd name="connsiteX2" fmla="*/ 164128 w 164128"/>
              <a:gd name="connsiteY2" fmla="*/ 161333 h 161333"/>
              <a:gd name="connsiteX3" fmla="*/ 0 w 164128"/>
              <a:gd name="connsiteY3" fmla="*/ 122102 h 161333"/>
            </a:gdLst>
            <a:ahLst/>
            <a:cxnLst>
              <a:cxn ang="0">
                <a:pos x="connsiteX0" y="connsiteY0"/>
              </a:cxn>
              <a:cxn ang="0">
                <a:pos x="connsiteX1" y="connsiteY1"/>
              </a:cxn>
              <a:cxn ang="0">
                <a:pos x="connsiteX2" y="connsiteY2"/>
              </a:cxn>
              <a:cxn ang="0">
                <a:pos x="connsiteX3" y="connsiteY3"/>
              </a:cxn>
            </a:cxnLst>
            <a:rect l="l" t="t" r="r" b="b"/>
            <a:pathLst>
              <a:path w="164128" h="161333">
                <a:moveTo>
                  <a:pt x="0" y="122102"/>
                </a:moveTo>
                <a:lnTo>
                  <a:pt x="80554" y="0"/>
                </a:lnTo>
                <a:lnTo>
                  <a:pt x="164128" y="161333"/>
                </a:lnTo>
                <a:lnTo>
                  <a:pt x="0" y="122102"/>
                </a:ln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sym typeface="Arial" panose="020B0604020202020204" pitchFamily="34" charset="0"/>
            </a:endParaRPr>
          </a:p>
        </p:txBody>
      </p:sp>
      <p:sp>
        <p:nvSpPr>
          <p:cNvPr id="16" name="Isosceles Triangle 12">
            <a:extLst>
              <a:ext uri="{FF2B5EF4-FFF2-40B4-BE49-F238E27FC236}">
                <a16:creationId xmlns:a16="http://schemas.microsoft.com/office/drawing/2014/main" id="{4419F853-EA3A-2E61-0E71-23E796D2469B}"/>
              </a:ext>
            </a:extLst>
          </p:cNvPr>
          <p:cNvSpPr/>
          <p:nvPr userDrawn="1"/>
        </p:nvSpPr>
        <p:spPr>
          <a:xfrm rot="5400000">
            <a:off x="7938739" y="3204694"/>
            <a:ext cx="164128" cy="161333"/>
          </a:xfrm>
          <a:custGeom>
            <a:avLst/>
            <a:gdLst>
              <a:gd name="connsiteX0" fmla="*/ 0 w 161107"/>
              <a:gd name="connsiteY0" fmla="*/ 122102 h 122102"/>
              <a:gd name="connsiteX1" fmla="*/ 80554 w 161107"/>
              <a:gd name="connsiteY1" fmla="*/ 0 h 122102"/>
              <a:gd name="connsiteX2" fmla="*/ 161107 w 161107"/>
              <a:gd name="connsiteY2" fmla="*/ 122102 h 122102"/>
              <a:gd name="connsiteX3" fmla="*/ 0 w 161107"/>
              <a:gd name="connsiteY3" fmla="*/ 122102 h 122102"/>
              <a:gd name="connsiteX0" fmla="*/ 0 w 164128"/>
              <a:gd name="connsiteY0" fmla="*/ 122102 h 161333"/>
              <a:gd name="connsiteX1" fmla="*/ 80554 w 164128"/>
              <a:gd name="connsiteY1" fmla="*/ 0 h 161333"/>
              <a:gd name="connsiteX2" fmla="*/ 164128 w 164128"/>
              <a:gd name="connsiteY2" fmla="*/ 161333 h 161333"/>
              <a:gd name="connsiteX3" fmla="*/ 0 w 164128"/>
              <a:gd name="connsiteY3" fmla="*/ 122102 h 161333"/>
            </a:gdLst>
            <a:ahLst/>
            <a:cxnLst>
              <a:cxn ang="0">
                <a:pos x="connsiteX0" y="connsiteY0"/>
              </a:cxn>
              <a:cxn ang="0">
                <a:pos x="connsiteX1" y="connsiteY1"/>
              </a:cxn>
              <a:cxn ang="0">
                <a:pos x="connsiteX2" y="connsiteY2"/>
              </a:cxn>
              <a:cxn ang="0">
                <a:pos x="connsiteX3" y="connsiteY3"/>
              </a:cxn>
            </a:cxnLst>
            <a:rect l="l" t="t" r="r" b="b"/>
            <a:pathLst>
              <a:path w="164128" h="161333">
                <a:moveTo>
                  <a:pt x="0" y="122102"/>
                </a:moveTo>
                <a:lnTo>
                  <a:pt x="80554" y="0"/>
                </a:lnTo>
                <a:lnTo>
                  <a:pt x="164128" y="161333"/>
                </a:lnTo>
                <a:lnTo>
                  <a:pt x="0" y="122102"/>
                </a:lnTo>
                <a:close/>
              </a:path>
            </a:pathLst>
          </a:cu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Arial" panose="020B0604020202020204" pitchFamily="34" charset="0"/>
              <a:cs typeface="Arial" panose="020B0604020202020204" pitchFamily="34" charset="0"/>
              <a:sym typeface="Arial" panose="020B0604020202020204" pitchFamily="34" charset="0"/>
            </a:endParaRPr>
          </a:p>
        </p:txBody>
      </p:sp>
      <p:sp>
        <p:nvSpPr>
          <p:cNvPr id="17" name="Isosceles Triangle 12">
            <a:extLst>
              <a:ext uri="{FF2B5EF4-FFF2-40B4-BE49-F238E27FC236}">
                <a16:creationId xmlns:a16="http://schemas.microsoft.com/office/drawing/2014/main" id="{51395BD4-9FCD-F837-8CC3-FCA8DC8EF42F}"/>
              </a:ext>
            </a:extLst>
          </p:cNvPr>
          <p:cNvSpPr/>
          <p:nvPr userDrawn="1"/>
        </p:nvSpPr>
        <p:spPr>
          <a:xfrm rot="5400000">
            <a:off x="9827361" y="3204695"/>
            <a:ext cx="164128" cy="161333"/>
          </a:xfrm>
          <a:custGeom>
            <a:avLst/>
            <a:gdLst>
              <a:gd name="connsiteX0" fmla="*/ 0 w 161107"/>
              <a:gd name="connsiteY0" fmla="*/ 122102 h 122102"/>
              <a:gd name="connsiteX1" fmla="*/ 80554 w 161107"/>
              <a:gd name="connsiteY1" fmla="*/ 0 h 122102"/>
              <a:gd name="connsiteX2" fmla="*/ 161107 w 161107"/>
              <a:gd name="connsiteY2" fmla="*/ 122102 h 122102"/>
              <a:gd name="connsiteX3" fmla="*/ 0 w 161107"/>
              <a:gd name="connsiteY3" fmla="*/ 122102 h 122102"/>
              <a:gd name="connsiteX0" fmla="*/ 0 w 164128"/>
              <a:gd name="connsiteY0" fmla="*/ 122102 h 161333"/>
              <a:gd name="connsiteX1" fmla="*/ 80554 w 164128"/>
              <a:gd name="connsiteY1" fmla="*/ 0 h 161333"/>
              <a:gd name="connsiteX2" fmla="*/ 164128 w 164128"/>
              <a:gd name="connsiteY2" fmla="*/ 161333 h 161333"/>
              <a:gd name="connsiteX3" fmla="*/ 0 w 164128"/>
              <a:gd name="connsiteY3" fmla="*/ 122102 h 161333"/>
            </a:gdLst>
            <a:ahLst/>
            <a:cxnLst>
              <a:cxn ang="0">
                <a:pos x="connsiteX0" y="connsiteY0"/>
              </a:cxn>
              <a:cxn ang="0">
                <a:pos x="connsiteX1" y="connsiteY1"/>
              </a:cxn>
              <a:cxn ang="0">
                <a:pos x="connsiteX2" y="connsiteY2"/>
              </a:cxn>
              <a:cxn ang="0">
                <a:pos x="connsiteX3" y="connsiteY3"/>
              </a:cxn>
            </a:cxnLst>
            <a:rect l="l" t="t" r="r" b="b"/>
            <a:pathLst>
              <a:path w="164128" h="161333">
                <a:moveTo>
                  <a:pt x="0" y="122102"/>
                </a:moveTo>
                <a:lnTo>
                  <a:pt x="80554" y="0"/>
                </a:lnTo>
                <a:lnTo>
                  <a:pt x="164128" y="161333"/>
                </a:lnTo>
                <a:lnTo>
                  <a:pt x="0" y="122102"/>
                </a:ln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Arial" panose="020B0604020202020204" pitchFamily="34" charset="0"/>
              <a:cs typeface="Arial" panose="020B0604020202020204" pitchFamily="34" charset="0"/>
              <a:sym typeface="Arial" panose="020B0604020202020204" pitchFamily="34" charset="0"/>
            </a:endParaRPr>
          </a:p>
        </p:txBody>
      </p:sp>
      <p:sp>
        <p:nvSpPr>
          <p:cNvPr id="19" name="Text Placeholder 18">
            <a:extLst>
              <a:ext uri="{FF2B5EF4-FFF2-40B4-BE49-F238E27FC236}">
                <a16:creationId xmlns:a16="http://schemas.microsoft.com/office/drawing/2014/main" id="{945DA393-1AF3-BD1A-6261-D9F10590A55D}"/>
              </a:ext>
            </a:extLst>
          </p:cNvPr>
          <p:cNvSpPr>
            <a:spLocks noGrp="1"/>
          </p:cNvSpPr>
          <p:nvPr>
            <p:ph type="body" sz="quarter" idx="12" hasCustomPrompt="1"/>
          </p:nvPr>
        </p:nvSpPr>
        <p:spPr>
          <a:xfrm>
            <a:off x="614948" y="3119215"/>
            <a:ext cx="1538592" cy="309785"/>
          </a:xfrm>
        </p:spPr>
        <p:txBody>
          <a:bodyPr anchor="ctr">
            <a:noAutofit/>
          </a:bodyPr>
          <a:lstStyle>
            <a:lvl1pPr algn="ctr">
              <a:defRPr sz="1600" b="1">
                <a:solidFill>
                  <a:schemeClr val="bg1"/>
                </a:solidFill>
                <a:latin typeface="Arial" panose="020B0604020202020204" pitchFamily="34" charset="0"/>
                <a:cs typeface="Arial" panose="020B0604020202020204" pitchFamily="34" charset="0"/>
                <a:sym typeface="Arial" panose="020B0604020202020204" pitchFamily="34" charset="0"/>
              </a:defRPr>
            </a:lvl1pPr>
            <a:lvl2pPr algn="ctr">
              <a:defRPr sz="1200"/>
            </a:lvl2pPr>
            <a:lvl3pPr algn="ctr">
              <a:defRPr sz="1100"/>
            </a:lvl3pPr>
            <a:lvl4pPr algn="ctr">
              <a:defRPr sz="1000"/>
            </a:lvl4pPr>
            <a:lvl5pPr algn="ctr">
              <a:defRPr sz="700"/>
            </a:lvl5pPr>
          </a:lstStyle>
          <a:p>
            <a:pPr lvl="0"/>
            <a:r>
              <a:rPr lang="en-US"/>
              <a:t>Year</a:t>
            </a:r>
          </a:p>
        </p:txBody>
      </p:sp>
      <p:sp>
        <p:nvSpPr>
          <p:cNvPr id="20" name="Text Placeholder 18">
            <a:extLst>
              <a:ext uri="{FF2B5EF4-FFF2-40B4-BE49-F238E27FC236}">
                <a16:creationId xmlns:a16="http://schemas.microsoft.com/office/drawing/2014/main" id="{9D7164F9-1CAB-14C0-F727-0D0590EC6D2A}"/>
              </a:ext>
            </a:extLst>
          </p:cNvPr>
          <p:cNvSpPr>
            <a:spLocks noGrp="1"/>
          </p:cNvSpPr>
          <p:nvPr>
            <p:ph type="body" sz="quarter" idx="13" hasCustomPrompt="1"/>
          </p:nvPr>
        </p:nvSpPr>
        <p:spPr>
          <a:xfrm>
            <a:off x="2504281" y="3119215"/>
            <a:ext cx="1538592" cy="309785"/>
          </a:xfrm>
        </p:spPr>
        <p:txBody>
          <a:bodyPr anchor="ctr">
            <a:noAutofit/>
          </a:bodyPr>
          <a:lstStyle>
            <a:lvl1pPr algn="ctr">
              <a:defRPr sz="1600" b="1">
                <a:solidFill>
                  <a:schemeClr val="bg1"/>
                </a:solidFill>
                <a:latin typeface="Arial" panose="020B0604020202020204" pitchFamily="34" charset="0"/>
                <a:cs typeface="Arial" panose="020B0604020202020204" pitchFamily="34" charset="0"/>
                <a:sym typeface="Arial" panose="020B0604020202020204" pitchFamily="34" charset="0"/>
              </a:defRPr>
            </a:lvl1pPr>
            <a:lvl2pPr algn="ctr">
              <a:defRPr sz="1200"/>
            </a:lvl2pPr>
            <a:lvl3pPr algn="ctr">
              <a:defRPr sz="1100"/>
            </a:lvl3pPr>
            <a:lvl4pPr algn="ctr">
              <a:defRPr sz="1000"/>
            </a:lvl4pPr>
            <a:lvl5pPr algn="ctr">
              <a:defRPr sz="700"/>
            </a:lvl5pPr>
          </a:lstStyle>
          <a:p>
            <a:pPr lvl="0"/>
            <a:r>
              <a:rPr lang="en-US"/>
              <a:t>Year</a:t>
            </a:r>
          </a:p>
        </p:txBody>
      </p:sp>
      <p:sp>
        <p:nvSpPr>
          <p:cNvPr id="23" name="Text Placeholder 18">
            <a:extLst>
              <a:ext uri="{FF2B5EF4-FFF2-40B4-BE49-F238E27FC236}">
                <a16:creationId xmlns:a16="http://schemas.microsoft.com/office/drawing/2014/main" id="{FFA04561-3756-9D39-0C42-E4C59FAFA411}"/>
              </a:ext>
            </a:extLst>
          </p:cNvPr>
          <p:cNvSpPr>
            <a:spLocks noGrp="1"/>
          </p:cNvSpPr>
          <p:nvPr>
            <p:ph type="body" sz="quarter" idx="14" hasCustomPrompt="1"/>
          </p:nvPr>
        </p:nvSpPr>
        <p:spPr>
          <a:xfrm>
            <a:off x="4386654" y="3119215"/>
            <a:ext cx="1538592" cy="309785"/>
          </a:xfrm>
        </p:spPr>
        <p:txBody>
          <a:bodyPr anchor="ctr">
            <a:noAutofit/>
          </a:bodyPr>
          <a:lstStyle>
            <a:lvl1pPr algn="ctr">
              <a:defRPr sz="1600" b="1">
                <a:solidFill>
                  <a:schemeClr val="tx1"/>
                </a:solidFill>
                <a:latin typeface="Arial" panose="020B0604020202020204" pitchFamily="34" charset="0"/>
                <a:cs typeface="Arial" panose="020B0604020202020204" pitchFamily="34" charset="0"/>
                <a:sym typeface="Arial" panose="020B0604020202020204" pitchFamily="34" charset="0"/>
              </a:defRPr>
            </a:lvl1pPr>
            <a:lvl2pPr algn="ctr">
              <a:defRPr sz="1200"/>
            </a:lvl2pPr>
            <a:lvl3pPr algn="ctr">
              <a:defRPr sz="1100"/>
            </a:lvl3pPr>
            <a:lvl4pPr algn="ctr">
              <a:defRPr sz="1000"/>
            </a:lvl4pPr>
            <a:lvl5pPr algn="ctr">
              <a:defRPr sz="700"/>
            </a:lvl5pPr>
          </a:lstStyle>
          <a:p>
            <a:pPr lvl="0"/>
            <a:r>
              <a:rPr lang="en-US"/>
              <a:t>Year</a:t>
            </a:r>
          </a:p>
        </p:txBody>
      </p:sp>
      <p:sp>
        <p:nvSpPr>
          <p:cNvPr id="24" name="Text Placeholder 18">
            <a:extLst>
              <a:ext uri="{FF2B5EF4-FFF2-40B4-BE49-F238E27FC236}">
                <a16:creationId xmlns:a16="http://schemas.microsoft.com/office/drawing/2014/main" id="{843578E5-1963-37AC-3DF7-D7AA754B52FF}"/>
              </a:ext>
            </a:extLst>
          </p:cNvPr>
          <p:cNvSpPr>
            <a:spLocks noGrp="1"/>
          </p:cNvSpPr>
          <p:nvPr>
            <p:ph type="body" sz="quarter" idx="15" hasCustomPrompt="1"/>
          </p:nvPr>
        </p:nvSpPr>
        <p:spPr>
          <a:xfrm>
            <a:off x="6269028" y="3121920"/>
            <a:ext cx="1538592" cy="309785"/>
          </a:xfrm>
        </p:spPr>
        <p:txBody>
          <a:bodyPr anchor="ctr">
            <a:noAutofit/>
          </a:bodyPr>
          <a:lstStyle>
            <a:lvl1pPr algn="ctr">
              <a:defRPr sz="1600" b="1">
                <a:solidFill>
                  <a:schemeClr val="bg1"/>
                </a:solidFill>
                <a:latin typeface="Arial" panose="020B0604020202020204" pitchFamily="34" charset="0"/>
                <a:cs typeface="Arial" panose="020B0604020202020204" pitchFamily="34" charset="0"/>
                <a:sym typeface="Arial" panose="020B0604020202020204" pitchFamily="34" charset="0"/>
              </a:defRPr>
            </a:lvl1pPr>
            <a:lvl2pPr algn="ctr">
              <a:defRPr sz="1200"/>
            </a:lvl2pPr>
            <a:lvl3pPr algn="ctr">
              <a:defRPr sz="1100"/>
            </a:lvl3pPr>
            <a:lvl4pPr algn="ctr">
              <a:defRPr sz="1000"/>
            </a:lvl4pPr>
            <a:lvl5pPr algn="ctr">
              <a:defRPr sz="700"/>
            </a:lvl5pPr>
          </a:lstStyle>
          <a:p>
            <a:pPr lvl="0"/>
            <a:r>
              <a:rPr lang="en-US"/>
              <a:t>Year</a:t>
            </a:r>
          </a:p>
        </p:txBody>
      </p:sp>
      <p:sp>
        <p:nvSpPr>
          <p:cNvPr id="25" name="Text Placeholder 18">
            <a:extLst>
              <a:ext uri="{FF2B5EF4-FFF2-40B4-BE49-F238E27FC236}">
                <a16:creationId xmlns:a16="http://schemas.microsoft.com/office/drawing/2014/main" id="{C221B753-60A2-9865-6F02-598C85D4BC41}"/>
              </a:ext>
            </a:extLst>
          </p:cNvPr>
          <p:cNvSpPr>
            <a:spLocks noGrp="1"/>
          </p:cNvSpPr>
          <p:nvPr>
            <p:ph type="body" sz="quarter" idx="16" hasCustomPrompt="1"/>
          </p:nvPr>
        </p:nvSpPr>
        <p:spPr>
          <a:xfrm>
            <a:off x="8151401" y="3121920"/>
            <a:ext cx="1538592" cy="309785"/>
          </a:xfrm>
        </p:spPr>
        <p:txBody>
          <a:bodyPr anchor="ctr">
            <a:noAutofit/>
          </a:bodyPr>
          <a:lstStyle>
            <a:lvl1pPr algn="ctr">
              <a:defRPr sz="1600" b="1">
                <a:solidFill>
                  <a:schemeClr val="bg1"/>
                </a:solidFill>
                <a:latin typeface="Arial" panose="020B0604020202020204" pitchFamily="34" charset="0"/>
                <a:cs typeface="Arial" panose="020B0604020202020204" pitchFamily="34" charset="0"/>
                <a:sym typeface="Arial" panose="020B0604020202020204" pitchFamily="34" charset="0"/>
              </a:defRPr>
            </a:lvl1pPr>
            <a:lvl2pPr algn="ctr">
              <a:defRPr sz="1200"/>
            </a:lvl2pPr>
            <a:lvl3pPr algn="ctr">
              <a:defRPr sz="1100"/>
            </a:lvl3pPr>
            <a:lvl4pPr algn="ctr">
              <a:defRPr sz="1000"/>
            </a:lvl4pPr>
            <a:lvl5pPr algn="ctr">
              <a:defRPr sz="700"/>
            </a:lvl5pPr>
          </a:lstStyle>
          <a:p>
            <a:pPr lvl="0"/>
            <a:r>
              <a:rPr lang="en-US"/>
              <a:t>Year</a:t>
            </a:r>
          </a:p>
        </p:txBody>
      </p:sp>
      <p:sp>
        <p:nvSpPr>
          <p:cNvPr id="26" name="Text Placeholder 18">
            <a:extLst>
              <a:ext uri="{FF2B5EF4-FFF2-40B4-BE49-F238E27FC236}">
                <a16:creationId xmlns:a16="http://schemas.microsoft.com/office/drawing/2014/main" id="{43995136-7D2C-BA9E-E120-3817F9A0E8A6}"/>
              </a:ext>
            </a:extLst>
          </p:cNvPr>
          <p:cNvSpPr>
            <a:spLocks noGrp="1"/>
          </p:cNvSpPr>
          <p:nvPr>
            <p:ph type="body" sz="quarter" idx="17" hasCustomPrompt="1"/>
          </p:nvPr>
        </p:nvSpPr>
        <p:spPr>
          <a:xfrm>
            <a:off x="10033774" y="3121920"/>
            <a:ext cx="1538592" cy="309785"/>
          </a:xfrm>
        </p:spPr>
        <p:txBody>
          <a:bodyPr anchor="ctr">
            <a:noAutofit/>
          </a:bodyPr>
          <a:lstStyle>
            <a:lvl1pPr algn="ctr">
              <a:defRPr sz="1600" b="1">
                <a:solidFill>
                  <a:schemeClr val="bg1"/>
                </a:solidFill>
                <a:latin typeface="Arial" panose="020B0604020202020204" pitchFamily="34" charset="0"/>
                <a:cs typeface="Arial" panose="020B0604020202020204" pitchFamily="34" charset="0"/>
                <a:sym typeface="Arial" panose="020B0604020202020204" pitchFamily="34" charset="0"/>
              </a:defRPr>
            </a:lvl1pPr>
            <a:lvl2pPr algn="ctr">
              <a:defRPr sz="1200"/>
            </a:lvl2pPr>
            <a:lvl3pPr algn="ctr">
              <a:defRPr sz="1100"/>
            </a:lvl3pPr>
            <a:lvl4pPr algn="ctr">
              <a:defRPr sz="1000"/>
            </a:lvl4pPr>
            <a:lvl5pPr algn="ctr">
              <a:defRPr sz="700"/>
            </a:lvl5pPr>
          </a:lstStyle>
          <a:p>
            <a:pPr lvl="0"/>
            <a:r>
              <a:rPr lang="en-US"/>
              <a:t>Year</a:t>
            </a:r>
          </a:p>
        </p:txBody>
      </p:sp>
      <p:cxnSp>
        <p:nvCxnSpPr>
          <p:cNvPr id="28" name="Straight Connector 27">
            <a:extLst>
              <a:ext uri="{FF2B5EF4-FFF2-40B4-BE49-F238E27FC236}">
                <a16:creationId xmlns:a16="http://schemas.microsoft.com/office/drawing/2014/main" id="{12906C1A-5693-B6C8-70F2-B0EF471A660E}"/>
              </a:ext>
            </a:extLst>
          </p:cNvPr>
          <p:cNvCxnSpPr>
            <a:cxnSpLocks/>
          </p:cNvCxnSpPr>
          <p:nvPr userDrawn="1"/>
        </p:nvCxnSpPr>
        <p:spPr>
          <a:xfrm flipV="1">
            <a:off x="1384244" y="2692958"/>
            <a:ext cx="0" cy="360118"/>
          </a:xfrm>
          <a:prstGeom prst="line">
            <a:avLst/>
          </a:prstGeom>
          <a:ln w="12700">
            <a:solidFill>
              <a:schemeClr val="accent1"/>
            </a:solidFill>
            <a:tailEnd type="ova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31B73F-8AA1-3346-EDF7-4A40C3E58546}"/>
              </a:ext>
            </a:extLst>
          </p:cNvPr>
          <p:cNvCxnSpPr>
            <a:cxnSpLocks/>
          </p:cNvCxnSpPr>
          <p:nvPr userDrawn="1"/>
        </p:nvCxnSpPr>
        <p:spPr>
          <a:xfrm>
            <a:off x="3273577" y="3500549"/>
            <a:ext cx="0" cy="360118"/>
          </a:xfrm>
          <a:prstGeom prst="line">
            <a:avLst/>
          </a:prstGeom>
          <a:ln w="12700">
            <a:solidFill>
              <a:schemeClr val="accent2"/>
            </a:solidFill>
            <a:tailEnd type="ova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DF821D6-4EEE-4AA7-595A-79F99E3CA6AD}"/>
              </a:ext>
            </a:extLst>
          </p:cNvPr>
          <p:cNvCxnSpPr>
            <a:cxnSpLocks/>
          </p:cNvCxnSpPr>
          <p:nvPr userDrawn="1"/>
        </p:nvCxnSpPr>
        <p:spPr>
          <a:xfrm>
            <a:off x="7038324" y="3500549"/>
            <a:ext cx="0" cy="360118"/>
          </a:xfrm>
          <a:prstGeom prst="line">
            <a:avLst/>
          </a:prstGeom>
          <a:ln w="12700">
            <a:solidFill>
              <a:schemeClr val="accent2"/>
            </a:solidFill>
            <a:tailEnd type="ova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162FCAF5-0A10-6F03-5993-CFBE313CC853}"/>
              </a:ext>
            </a:extLst>
          </p:cNvPr>
          <p:cNvCxnSpPr>
            <a:cxnSpLocks/>
          </p:cNvCxnSpPr>
          <p:nvPr userDrawn="1"/>
        </p:nvCxnSpPr>
        <p:spPr>
          <a:xfrm>
            <a:off x="10803070" y="3500549"/>
            <a:ext cx="0" cy="360118"/>
          </a:xfrm>
          <a:prstGeom prst="line">
            <a:avLst/>
          </a:prstGeom>
          <a:ln w="12700">
            <a:solidFill>
              <a:schemeClr val="accent2"/>
            </a:solidFill>
            <a:tailEnd type="ova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C0FCDCEF-D9B3-4517-963B-B5B925E7F0CB}"/>
              </a:ext>
            </a:extLst>
          </p:cNvPr>
          <p:cNvCxnSpPr>
            <a:cxnSpLocks/>
          </p:cNvCxnSpPr>
          <p:nvPr userDrawn="1"/>
        </p:nvCxnSpPr>
        <p:spPr>
          <a:xfrm flipV="1">
            <a:off x="5155950" y="2692958"/>
            <a:ext cx="0" cy="360118"/>
          </a:xfrm>
          <a:prstGeom prst="line">
            <a:avLst/>
          </a:prstGeom>
          <a:ln w="12700">
            <a:solidFill>
              <a:schemeClr val="accent3"/>
            </a:solidFill>
            <a:tailEnd type="ova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5972E72F-9501-D7BE-C8CF-E1ED3019D320}"/>
              </a:ext>
            </a:extLst>
          </p:cNvPr>
          <p:cNvCxnSpPr>
            <a:cxnSpLocks/>
          </p:cNvCxnSpPr>
          <p:nvPr userDrawn="1"/>
        </p:nvCxnSpPr>
        <p:spPr>
          <a:xfrm flipV="1">
            <a:off x="8920697" y="2692958"/>
            <a:ext cx="0" cy="360118"/>
          </a:xfrm>
          <a:prstGeom prst="line">
            <a:avLst/>
          </a:prstGeom>
          <a:ln w="12700">
            <a:solidFill>
              <a:schemeClr val="accent5"/>
            </a:solidFill>
            <a:tailEnd type="oval"/>
          </a:ln>
        </p:spPr>
        <p:style>
          <a:lnRef idx="1">
            <a:schemeClr val="accent1"/>
          </a:lnRef>
          <a:fillRef idx="0">
            <a:schemeClr val="accent1"/>
          </a:fillRef>
          <a:effectRef idx="0">
            <a:schemeClr val="accent1"/>
          </a:effectRef>
          <a:fontRef idx="minor">
            <a:schemeClr val="tx1"/>
          </a:fontRef>
        </p:style>
      </p:cxnSp>
      <p:sp>
        <p:nvSpPr>
          <p:cNvPr id="37" name="Text Placeholder 36">
            <a:extLst>
              <a:ext uri="{FF2B5EF4-FFF2-40B4-BE49-F238E27FC236}">
                <a16:creationId xmlns:a16="http://schemas.microsoft.com/office/drawing/2014/main" id="{B3733F03-2F3B-A771-69B8-C0C2E9DE4F11}"/>
              </a:ext>
            </a:extLst>
          </p:cNvPr>
          <p:cNvSpPr>
            <a:spLocks noGrp="1"/>
          </p:cNvSpPr>
          <p:nvPr>
            <p:ph type="body" sz="quarter" idx="18" hasCustomPrompt="1"/>
          </p:nvPr>
        </p:nvSpPr>
        <p:spPr>
          <a:xfrm>
            <a:off x="554657" y="3637503"/>
            <a:ext cx="1538592" cy="1748413"/>
          </a:xfrm>
        </p:spPr>
        <p:txBody>
          <a:bodyPr>
            <a:noAutofit/>
          </a:bodyPr>
          <a:lstStyle>
            <a:lvl1pPr marL="171450" indent="-171450">
              <a:buFont typeface="Arial" panose="020B0604020202020204" pitchFamily="34" charset="0"/>
              <a:buChar char="•"/>
              <a:defRPr sz="1200">
                <a:latin typeface="Arial" panose="020B0604020202020204" pitchFamily="34" charset="0"/>
                <a:cs typeface="Arial" panose="020B0604020202020204" pitchFamily="34" charset="0"/>
                <a:sym typeface="Arial" panose="020B0604020202020204" pitchFamily="34" charset="0"/>
              </a:defRPr>
            </a:lvl1pPr>
            <a:lvl2pPr>
              <a:defRPr sz="1200"/>
            </a:lvl2pPr>
            <a:lvl3pPr>
              <a:defRPr sz="1200"/>
            </a:lvl3pPr>
            <a:lvl4pPr>
              <a:defRPr sz="1200"/>
            </a:lvl4pPr>
            <a:lvl5pPr>
              <a:defRPr sz="1200"/>
            </a:lvl5pPr>
          </a:lstStyle>
          <a:p>
            <a:pPr lvl="0"/>
            <a:r>
              <a:rPr lang="en-US"/>
              <a:t>Insert your text here</a:t>
            </a:r>
          </a:p>
        </p:txBody>
      </p:sp>
      <p:sp>
        <p:nvSpPr>
          <p:cNvPr id="38" name="Text Placeholder 36">
            <a:extLst>
              <a:ext uri="{FF2B5EF4-FFF2-40B4-BE49-F238E27FC236}">
                <a16:creationId xmlns:a16="http://schemas.microsoft.com/office/drawing/2014/main" id="{301383D3-3F9B-201C-6CDE-9C77D85D5171}"/>
              </a:ext>
            </a:extLst>
          </p:cNvPr>
          <p:cNvSpPr>
            <a:spLocks noGrp="1"/>
          </p:cNvSpPr>
          <p:nvPr>
            <p:ph type="body" sz="quarter" idx="19" hasCustomPrompt="1"/>
          </p:nvPr>
        </p:nvSpPr>
        <p:spPr>
          <a:xfrm>
            <a:off x="4326363" y="3637503"/>
            <a:ext cx="1538592" cy="1748413"/>
          </a:xfrm>
        </p:spPr>
        <p:txBody>
          <a:bodyPr>
            <a:noAutofit/>
          </a:bodyPr>
          <a:lstStyle>
            <a:lvl1pPr marL="171450" indent="-171450">
              <a:buFont typeface="Arial" panose="020B0604020202020204" pitchFamily="34" charset="0"/>
              <a:buChar char="•"/>
              <a:defRPr sz="1200">
                <a:latin typeface="Arial" panose="020B0604020202020204" pitchFamily="34" charset="0"/>
                <a:cs typeface="Arial" panose="020B0604020202020204" pitchFamily="34" charset="0"/>
                <a:sym typeface="Arial" panose="020B0604020202020204" pitchFamily="34" charset="0"/>
              </a:defRPr>
            </a:lvl1pPr>
            <a:lvl2pPr>
              <a:defRPr sz="1200"/>
            </a:lvl2pPr>
            <a:lvl3pPr>
              <a:defRPr sz="1200"/>
            </a:lvl3pPr>
            <a:lvl4pPr>
              <a:defRPr sz="1200"/>
            </a:lvl4pPr>
            <a:lvl5pPr>
              <a:defRPr sz="1200"/>
            </a:lvl5pPr>
          </a:lstStyle>
          <a:p>
            <a:pPr lvl="0"/>
            <a:r>
              <a:rPr lang="en-US"/>
              <a:t>Insert your text here</a:t>
            </a:r>
          </a:p>
        </p:txBody>
      </p:sp>
      <p:sp>
        <p:nvSpPr>
          <p:cNvPr id="39" name="Text Placeholder 36">
            <a:extLst>
              <a:ext uri="{FF2B5EF4-FFF2-40B4-BE49-F238E27FC236}">
                <a16:creationId xmlns:a16="http://schemas.microsoft.com/office/drawing/2014/main" id="{C371F9B5-5914-213E-C8AD-114C086C8601}"/>
              </a:ext>
            </a:extLst>
          </p:cNvPr>
          <p:cNvSpPr>
            <a:spLocks noGrp="1"/>
          </p:cNvSpPr>
          <p:nvPr>
            <p:ph type="body" sz="quarter" idx="20" hasCustomPrompt="1"/>
          </p:nvPr>
        </p:nvSpPr>
        <p:spPr>
          <a:xfrm>
            <a:off x="8091110" y="3637503"/>
            <a:ext cx="1538592" cy="1748413"/>
          </a:xfrm>
        </p:spPr>
        <p:txBody>
          <a:bodyPr>
            <a:noAutofit/>
          </a:bodyPr>
          <a:lstStyle>
            <a:lvl1pPr marL="171450" indent="-171450">
              <a:buFont typeface="Arial" panose="020B0604020202020204" pitchFamily="34" charset="0"/>
              <a:buChar char="•"/>
              <a:defRPr sz="1200">
                <a:latin typeface="Arial" panose="020B0604020202020204" pitchFamily="34" charset="0"/>
                <a:cs typeface="Arial" panose="020B0604020202020204" pitchFamily="34" charset="0"/>
                <a:sym typeface="Arial" panose="020B0604020202020204" pitchFamily="34" charset="0"/>
              </a:defRPr>
            </a:lvl1pPr>
            <a:lvl2pPr>
              <a:defRPr sz="1200"/>
            </a:lvl2pPr>
            <a:lvl3pPr>
              <a:defRPr sz="1200"/>
            </a:lvl3pPr>
            <a:lvl4pPr>
              <a:defRPr sz="1200"/>
            </a:lvl4pPr>
            <a:lvl5pPr>
              <a:defRPr sz="1200"/>
            </a:lvl5pPr>
          </a:lstStyle>
          <a:p>
            <a:pPr lvl="0"/>
            <a:r>
              <a:rPr lang="en-US"/>
              <a:t>Insert your text here</a:t>
            </a:r>
          </a:p>
        </p:txBody>
      </p:sp>
      <p:sp>
        <p:nvSpPr>
          <p:cNvPr id="40" name="Text Placeholder 36">
            <a:extLst>
              <a:ext uri="{FF2B5EF4-FFF2-40B4-BE49-F238E27FC236}">
                <a16:creationId xmlns:a16="http://schemas.microsoft.com/office/drawing/2014/main" id="{193ED0E7-584A-B4BF-41A7-BEACEB69540F}"/>
              </a:ext>
            </a:extLst>
          </p:cNvPr>
          <p:cNvSpPr>
            <a:spLocks noGrp="1"/>
          </p:cNvSpPr>
          <p:nvPr>
            <p:ph type="body" sz="quarter" idx="21" hasCustomPrompt="1"/>
          </p:nvPr>
        </p:nvSpPr>
        <p:spPr>
          <a:xfrm>
            <a:off x="2504281" y="1028700"/>
            <a:ext cx="1538592" cy="1924018"/>
          </a:xfrm>
        </p:spPr>
        <p:txBody>
          <a:bodyPr>
            <a:noAutofit/>
          </a:bodyPr>
          <a:lstStyle>
            <a:lvl1pPr marL="171450" indent="-171450">
              <a:buFont typeface="Arial" panose="020B0604020202020204" pitchFamily="34" charset="0"/>
              <a:buChar char="•"/>
              <a:defRPr sz="1200">
                <a:latin typeface="Arial" panose="020B0604020202020204" pitchFamily="34" charset="0"/>
                <a:cs typeface="Arial" panose="020B0604020202020204" pitchFamily="34" charset="0"/>
                <a:sym typeface="Arial" panose="020B0604020202020204" pitchFamily="34" charset="0"/>
              </a:defRPr>
            </a:lvl1pPr>
            <a:lvl2pPr>
              <a:defRPr sz="1200"/>
            </a:lvl2pPr>
            <a:lvl3pPr>
              <a:defRPr sz="1200"/>
            </a:lvl3pPr>
            <a:lvl4pPr>
              <a:defRPr sz="1200"/>
            </a:lvl4pPr>
            <a:lvl5pPr>
              <a:defRPr sz="1200"/>
            </a:lvl5pPr>
          </a:lstStyle>
          <a:p>
            <a:pPr lvl="0"/>
            <a:r>
              <a:rPr lang="en-US"/>
              <a:t>Insert your text here</a:t>
            </a:r>
          </a:p>
        </p:txBody>
      </p:sp>
      <p:sp>
        <p:nvSpPr>
          <p:cNvPr id="41" name="Text Placeholder 36">
            <a:extLst>
              <a:ext uri="{FF2B5EF4-FFF2-40B4-BE49-F238E27FC236}">
                <a16:creationId xmlns:a16="http://schemas.microsoft.com/office/drawing/2014/main" id="{86B5F6EF-4C15-9F58-8332-7D89953A59DF}"/>
              </a:ext>
            </a:extLst>
          </p:cNvPr>
          <p:cNvSpPr>
            <a:spLocks noGrp="1"/>
          </p:cNvSpPr>
          <p:nvPr>
            <p:ph type="body" sz="quarter" idx="22" hasCustomPrompt="1"/>
          </p:nvPr>
        </p:nvSpPr>
        <p:spPr>
          <a:xfrm>
            <a:off x="6275987" y="1028700"/>
            <a:ext cx="1538592" cy="1924018"/>
          </a:xfrm>
        </p:spPr>
        <p:txBody>
          <a:bodyPr>
            <a:noAutofit/>
          </a:bodyPr>
          <a:lstStyle>
            <a:lvl1pPr marL="171450" indent="-171450">
              <a:buFont typeface="Arial" panose="020B0604020202020204" pitchFamily="34" charset="0"/>
              <a:buChar char="•"/>
              <a:defRPr sz="1200">
                <a:latin typeface="Arial" panose="020B0604020202020204" pitchFamily="34" charset="0"/>
                <a:cs typeface="Arial" panose="020B0604020202020204" pitchFamily="34" charset="0"/>
                <a:sym typeface="Arial" panose="020B0604020202020204" pitchFamily="34" charset="0"/>
              </a:defRPr>
            </a:lvl1pPr>
            <a:lvl2pPr>
              <a:defRPr sz="1200"/>
            </a:lvl2pPr>
            <a:lvl3pPr>
              <a:defRPr sz="1200"/>
            </a:lvl3pPr>
            <a:lvl4pPr>
              <a:defRPr sz="1200"/>
            </a:lvl4pPr>
            <a:lvl5pPr>
              <a:defRPr sz="1200"/>
            </a:lvl5pPr>
          </a:lstStyle>
          <a:p>
            <a:pPr lvl="0"/>
            <a:r>
              <a:rPr lang="en-US"/>
              <a:t>Insert your text here</a:t>
            </a:r>
          </a:p>
        </p:txBody>
      </p:sp>
      <p:sp>
        <p:nvSpPr>
          <p:cNvPr id="42" name="Text Placeholder 36">
            <a:extLst>
              <a:ext uri="{FF2B5EF4-FFF2-40B4-BE49-F238E27FC236}">
                <a16:creationId xmlns:a16="http://schemas.microsoft.com/office/drawing/2014/main" id="{B4B65661-F3F6-F298-F0FB-ED6C12C3900D}"/>
              </a:ext>
            </a:extLst>
          </p:cNvPr>
          <p:cNvSpPr>
            <a:spLocks noGrp="1"/>
          </p:cNvSpPr>
          <p:nvPr>
            <p:ph type="body" sz="quarter" idx="23" hasCustomPrompt="1"/>
          </p:nvPr>
        </p:nvSpPr>
        <p:spPr>
          <a:xfrm>
            <a:off x="10040734" y="1028700"/>
            <a:ext cx="1538592" cy="1924018"/>
          </a:xfrm>
        </p:spPr>
        <p:txBody>
          <a:bodyPr>
            <a:noAutofit/>
          </a:bodyPr>
          <a:lstStyle>
            <a:lvl1pPr marL="171450" indent="-171450">
              <a:buFont typeface="Arial" panose="020B0604020202020204" pitchFamily="34" charset="0"/>
              <a:buChar char="•"/>
              <a:defRPr sz="1200">
                <a:latin typeface="Arial" panose="020B0604020202020204" pitchFamily="34" charset="0"/>
                <a:cs typeface="Arial" panose="020B0604020202020204" pitchFamily="34" charset="0"/>
                <a:sym typeface="Arial" panose="020B0604020202020204" pitchFamily="34" charset="0"/>
              </a:defRPr>
            </a:lvl1pPr>
            <a:lvl2pPr>
              <a:defRPr sz="1200"/>
            </a:lvl2pPr>
            <a:lvl3pPr>
              <a:defRPr sz="1200"/>
            </a:lvl3pPr>
            <a:lvl4pPr>
              <a:defRPr sz="1200"/>
            </a:lvl4pPr>
            <a:lvl5pPr>
              <a:defRPr sz="1200"/>
            </a:lvl5pPr>
          </a:lstStyle>
          <a:p>
            <a:pPr lvl="0"/>
            <a:r>
              <a:rPr lang="en-US"/>
              <a:t>Insert your text here</a:t>
            </a:r>
          </a:p>
        </p:txBody>
      </p:sp>
      <p:sp>
        <p:nvSpPr>
          <p:cNvPr id="43" name="Rectangle 42">
            <a:extLst>
              <a:ext uri="{FF2B5EF4-FFF2-40B4-BE49-F238E27FC236}">
                <a16:creationId xmlns:a16="http://schemas.microsoft.com/office/drawing/2014/main" id="{694E2578-50D3-116C-8690-26C69D40AF2C}"/>
              </a:ext>
            </a:extLst>
          </p:cNvPr>
          <p:cNvSpPr/>
          <p:nvPr userDrawn="1"/>
        </p:nvSpPr>
        <p:spPr>
          <a:xfrm>
            <a:off x="388506" y="3486778"/>
            <a:ext cx="1872373" cy="2090057"/>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sym typeface="Arial" panose="020B0604020202020204" pitchFamily="34" charset="0"/>
            </a:endParaRPr>
          </a:p>
        </p:txBody>
      </p:sp>
      <p:sp>
        <p:nvSpPr>
          <p:cNvPr id="45" name="Rectangle 44">
            <a:extLst>
              <a:ext uri="{FF2B5EF4-FFF2-40B4-BE49-F238E27FC236}">
                <a16:creationId xmlns:a16="http://schemas.microsoft.com/office/drawing/2014/main" id="{96BF705E-6E98-0DB9-B7DC-48DAF1B9F271}"/>
              </a:ext>
            </a:extLst>
          </p:cNvPr>
          <p:cNvSpPr/>
          <p:nvPr userDrawn="1"/>
        </p:nvSpPr>
        <p:spPr>
          <a:xfrm>
            <a:off x="7904673" y="3486778"/>
            <a:ext cx="1872373" cy="2090057"/>
          </a:xfrm>
          <a:prstGeom prst="rect">
            <a:avLst/>
          </a:prstGeom>
          <a:no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81785266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mplate 01">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B5D40AC1-19E5-4201-0120-D6AFA4B4C4AC}"/>
              </a:ext>
            </a:extLst>
          </p:cNvPr>
          <p:cNvGraphicFramePr>
            <a:graphicFrameLocks noChangeAspect="1"/>
          </p:cNvGraphicFramePr>
          <p:nvPr userDrawn="1">
            <p:custDataLst>
              <p:tags r:id="rId1"/>
            </p:custDataLst>
            <p:extLst>
              <p:ext uri="{D42A27DB-BD31-4B8C-83A1-F6EECF244321}">
                <p14:modId xmlns:p14="http://schemas.microsoft.com/office/powerpoint/2010/main" val="39122850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6" name="think-cell data - do not delete" hidden="1">
                        <a:extLst>
                          <a:ext uri="{FF2B5EF4-FFF2-40B4-BE49-F238E27FC236}">
                            <a16:creationId xmlns:a16="http://schemas.microsoft.com/office/drawing/2014/main" id="{B5D40AC1-19E5-4201-0120-D6AFA4B4C4A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E43268A-2510-B40E-A9E0-FEC568890F3F}"/>
              </a:ext>
            </a:extLst>
          </p:cNvPr>
          <p:cNvSpPr>
            <a:spLocks noGrp="1"/>
          </p:cNvSpPr>
          <p:nvPr>
            <p:ph type="title"/>
          </p:nvPr>
        </p:nvSpPr>
        <p:spPr>
          <a:xfrm>
            <a:off x="388507" y="186704"/>
            <a:ext cx="11422493" cy="557366"/>
          </a:xfrm>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endParaRPr lang="en-PH"/>
          </a:p>
        </p:txBody>
      </p:sp>
      <p:sp>
        <p:nvSpPr>
          <p:cNvPr id="3" name="Slide Number Placeholder 2">
            <a:extLst>
              <a:ext uri="{FF2B5EF4-FFF2-40B4-BE49-F238E27FC236}">
                <a16:creationId xmlns:a16="http://schemas.microsoft.com/office/drawing/2014/main" id="{1F9F0940-85AE-A556-683A-7252D5E26553}"/>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4" name="Footer Placeholder 3">
            <a:extLst>
              <a:ext uri="{FF2B5EF4-FFF2-40B4-BE49-F238E27FC236}">
                <a16:creationId xmlns:a16="http://schemas.microsoft.com/office/drawing/2014/main" id="{64E7DDE9-652F-E3B7-C074-C080E1397536}"/>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To add a footer: Insert tab &gt; Header &amp; Footer &gt; Select Footer &gt; Apply</a:t>
            </a:r>
          </a:p>
        </p:txBody>
      </p:sp>
      <p:sp>
        <p:nvSpPr>
          <p:cNvPr id="7" name="Text Placeholder 6">
            <a:extLst>
              <a:ext uri="{FF2B5EF4-FFF2-40B4-BE49-F238E27FC236}">
                <a16:creationId xmlns:a16="http://schemas.microsoft.com/office/drawing/2014/main" id="{CA329133-5D0C-ECEA-3230-E61D7FD932BC}"/>
              </a:ext>
            </a:extLst>
          </p:cNvPr>
          <p:cNvSpPr>
            <a:spLocks noGrp="1"/>
          </p:cNvSpPr>
          <p:nvPr>
            <p:ph type="body" sz="quarter" idx="12"/>
          </p:nvPr>
        </p:nvSpPr>
        <p:spPr>
          <a:xfrm>
            <a:off x="388507" y="1028701"/>
            <a:ext cx="11430000" cy="4672584"/>
          </a:xfrm>
        </p:spPr>
        <p:txBody>
          <a:bodyPr/>
          <a:lstStyle>
            <a:lvl1pPr>
              <a:defRPr>
                <a:latin typeface="Arial" panose="020B0604020202020204" pitchFamily="34" charset="0"/>
                <a:cs typeface="Arial" panose="020B0604020202020204" pitchFamily="34" charset="0"/>
                <a:sym typeface="Arial" panose="020B0604020202020204" pitchFamily="34" charset="0"/>
              </a:defRPr>
            </a:lvl1pPr>
            <a:lvl2pPr>
              <a:defRPr>
                <a:latin typeface="Arial" panose="020B0604020202020204" pitchFamily="34" charset="0"/>
                <a:cs typeface="Arial" panose="020B0604020202020204" pitchFamily="34" charset="0"/>
                <a:sym typeface="Arial" panose="020B0604020202020204" pitchFamily="34" charset="0"/>
              </a:defRPr>
            </a:lvl2pPr>
            <a:lvl3pPr>
              <a:defRPr>
                <a:latin typeface="Arial" panose="020B0604020202020204" pitchFamily="34" charset="0"/>
                <a:cs typeface="Arial" panose="020B0604020202020204" pitchFamily="34" charset="0"/>
                <a:sym typeface="Arial" panose="020B0604020202020204" pitchFamily="34" charset="0"/>
              </a:defRPr>
            </a:lvl3pPr>
            <a:lvl4pPr>
              <a:defRPr>
                <a:latin typeface="Arial" panose="020B0604020202020204" pitchFamily="34" charset="0"/>
                <a:cs typeface="Arial" panose="020B0604020202020204" pitchFamily="34" charset="0"/>
                <a:sym typeface="Arial" panose="020B0604020202020204" pitchFamily="34" charset="0"/>
              </a:defRPr>
            </a:lvl4pPr>
            <a:lvl5pPr>
              <a:defRPr>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Tree>
    <p:extLst>
      <p:ext uri="{BB962C8B-B14F-4D97-AF65-F5344CB8AC3E}">
        <p14:creationId xmlns:p14="http://schemas.microsoft.com/office/powerpoint/2010/main" val="329354883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Headline + two columns ">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15542A7B-3D6E-BEB8-F011-FEE67218E462}"/>
              </a:ext>
            </a:extLst>
          </p:cNvPr>
          <p:cNvGraphicFramePr>
            <a:graphicFrameLocks noChangeAspect="1"/>
          </p:cNvGraphicFramePr>
          <p:nvPr userDrawn="1">
            <p:custDataLst>
              <p:tags r:id="rId1"/>
            </p:custDataLst>
            <p:extLst>
              <p:ext uri="{D42A27DB-BD31-4B8C-83A1-F6EECF244321}">
                <p14:modId xmlns:p14="http://schemas.microsoft.com/office/powerpoint/2010/main" val="25407423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6" name="think-cell data - do not delete" hidden="1">
                        <a:extLst>
                          <a:ext uri="{FF2B5EF4-FFF2-40B4-BE49-F238E27FC236}">
                            <a16:creationId xmlns:a16="http://schemas.microsoft.com/office/drawing/2014/main" id="{15542A7B-3D6E-BEB8-F011-FEE67218E46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E43268A-2510-B40E-A9E0-FEC568890F3F}"/>
              </a:ext>
            </a:extLst>
          </p:cNvPr>
          <p:cNvSpPr>
            <a:spLocks noGrp="1"/>
          </p:cNvSpPr>
          <p:nvPr>
            <p:ph type="title"/>
          </p:nvPr>
        </p:nvSpPr>
        <p:spPr>
          <a:xfrm>
            <a:off x="388507" y="186704"/>
            <a:ext cx="11422493" cy="557366"/>
          </a:xfrm>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endParaRPr lang="en-PH"/>
          </a:p>
        </p:txBody>
      </p:sp>
      <p:sp>
        <p:nvSpPr>
          <p:cNvPr id="3" name="Slide Number Placeholder 2">
            <a:extLst>
              <a:ext uri="{FF2B5EF4-FFF2-40B4-BE49-F238E27FC236}">
                <a16:creationId xmlns:a16="http://schemas.microsoft.com/office/drawing/2014/main" id="{1F9F0940-85AE-A556-683A-7252D5E26553}"/>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4" name="Footer Placeholder 3">
            <a:extLst>
              <a:ext uri="{FF2B5EF4-FFF2-40B4-BE49-F238E27FC236}">
                <a16:creationId xmlns:a16="http://schemas.microsoft.com/office/drawing/2014/main" id="{64E7DDE9-652F-E3B7-C074-C080E1397536}"/>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To add a footer: Insert tab &gt; Header &amp; Footer &gt; Select Footer &gt; Apply</a:t>
            </a:r>
          </a:p>
        </p:txBody>
      </p:sp>
      <p:sp>
        <p:nvSpPr>
          <p:cNvPr id="10" name="Text Placeholder 6">
            <a:extLst>
              <a:ext uri="{FF2B5EF4-FFF2-40B4-BE49-F238E27FC236}">
                <a16:creationId xmlns:a16="http://schemas.microsoft.com/office/drawing/2014/main" id="{23CAFE65-6F27-4432-5365-A37A31DFBF75}"/>
              </a:ext>
            </a:extLst>
          </p:cNvPr>
          <p:cNvSpPr>
            <a:spLocks noGrp="1"/>
          </p:cNvSpPr>
          <p:nvPr>
            <p:ph type="body" sz="quarter" idx="14"/>
          </p:nvPr>
        </p:nvSpPr>
        <p:spPr>
          <a:xfrm>
            <a:off x="388507" y="2158739"/>
            <a:ext cx="5532120" cy="3092518"/>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11" name="Text Placeholder 6">
            <a:extLst>
              <a:ext uri="{FF2B5EF4-FFF2-40B4-BE49-F238E27FC236}">
                <a16:creationId xmlns:a16="http://schemas.microsoft.com/office/drawing/2014/main" id="{80DE9881-BA40-8E65-3EB8-DF0DFA45BD7A}"/>
              </a:ext>
            </a:extLst>
          </p:cNvPr>
          <p:cNvSpPr>
            <a:spLocks noGrp="1"/>
          </p:cNvSpPr>
          <p:nvPr>
            <p:ph type="body" sz="quarter" idx="15"/>
          </p:nvPr>
        </p:nvSpPr>
        <p:spPr>
          <a:xfrm>
            <a:off x="6278880" y="2158739"/>
            <a:ext cx="5532120" cy="3092518"/>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19" name="Text Placeholder 6">
            <a:extLst>
              <a:ext uri="{FF2B5EF4-FFF2-40B4-BE49-F238E27FC236}">
                <a16:creationId xmlns:a16="http://schemas.microsoft.com/office/drawing/2014/main" id="{BF70C077-0439-1A5A-43E0-CEF816C686C6}"/>
              </a:ext>
            </a:extLst>
          </p:cNvPr>
          <p:cNvSpPr>
            <a:spLocks noGrp="1"/>
          </p:cNvSpPr>
          <p:nvPr>
            <p:ph type="body" sz="quarter" idx="17" hasCustomPrompt="1"/>
          </p:nvPr>
        </p:nvSpPr>
        <p:spPr>
          <a:xfrm>
            <a:off x="388508" y="1066473"/>
            <a:ext cx="5532120" cy="913156"/>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br>
              <a:rPr lang="en-US"/>
            </a:br>
            <a:endParaRPr lang="en-PH"/>
          </a:p>
        </p:txBody>
      </p:sp>
      <p:sp>
        <p:nvSpPr>
          <p:cNvPr id="20" name="Text Placeholder 6">
            <a:extLst>
              <a:ext uri="{FF2B5EF4-FFF2-40B4-BE49-F238E27FC236}">
                <a16:creationId xmlns:a16="http://schemas.microsoft.com/office/drawing/2014/main" id="{2BB46A34-7A3F-E6F9-AE32-6584B29A419D}"/>
              </a:ext>
            </a:extLst>
          </p:cNvPr>
          <p:cNvSpPr>
            <a:spLocks noGrp="1"/>
          </p:cNvSpPr>
          <p:nvPr>
            <p:ph type="body" sz="quarter" idx="18" hasCustomPrompt="1"/>
          </p:nvPr>
        </p:nvSpPr>
        <p:spPr>
          <a:xfrm>
            <a:off x="6278880" y="1066473"/>
            <a:ext cx="5532120" cy="913156"/>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endParaRPr lang="en-PH"/>
          </a:p>
        </p:txBody>
      </p:sp>
    </p:spTree>
    <p:extLst>
      <p:ext uri="{BB962C8B-B14F-4D97-AF65-F5344CB8AC3E}">
        <p14:creationId xmlns:p14="http://schemas.microsoft.com/office/powerpoint/2010/main" val="117026045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Headline + three columns ">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C4EA77DB-1B46-9EB4-DC38-877B20BC92C7}"/>
              </a:ext>
            </a:extLst>
          </p:cNvPr>
          <p:cNvGraphicFramePr>
            <a:graphicFrameLocks noChangeAspect="1"/>
          </p:cNvGraphicFramePr>
          <p:nvPr userDrawn="1">
            <p:custDataLst>
              <p:tags r:id="rId1"/>
            </p:custDataLst>
            <p:extLst>
              <p:ext uri="{D42A27DB-BD31-4B8C-83A1-F6EECF244321}">
                <p14:modId xmlns:p14="http://schemas.microsoft.com/office/powerpoint/2010/main" val="178595581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6" name="think-cell data - do not delete" hidden="1">
                        <a:extLst>
                          <a:ext uri="{FF2B5EF4-FFF2-40B4-BE49-F238E27FC236}">
                            <a16:creationId xmlns:a16="http://schemas.microsoft.com/office/drawing/2014/main" id="{C4EA77DB-1B46-9EB4-DC38-877B20BC92C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E43268A-2510-B40E-A9E0-FEC568890F3F}"/>
              </a:ext>
            </a:extLst>
          </p:cNvPr>
          <p:cNvSpPr>
            <a:spLocks noGrp="1"/>
          </p:cNvSpPr>
          <p:nvPr>
            <p:ph type="title"/>
          </p:nvPr>
        </p:nvSpPr>
        <p:spPr>
          <a:xfrm>
            <a:off x="388507" y="186704"/>
            <a:ext cx="11422493" cy="557366"/>
          </a:xfrm>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endParaRPr lang="en-PH"/>
          </a:p>
        </p:txBody>
      </p:sp>
      <p:sp>
        <p:nvSpPr>
          <p:cNvPr id="3" name="Slide Number Placeholder 2">
            <a:extLst>
              <a:ext uri="{FF2B5EF4-FFF2-40B4-BE49-F238E27FC236}">
                <a16:creationId xmlns:a16="http://schemas.microsoft.com/office/drawing/2014/main" id="{1F9F0940-85AE-A556-683A-7252D5E26553}"/>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4" name="Footer Placeholder 3">
            <a:extLst>
              <a:ext uri="{FF2B5EF4-FFF2-40B4-BE49-F238E27FC236}">
                <a16:creationId xmlns:a16="http://schemas.microsoft.com/office/drawing/2014/main" id="{64E7DDE9-652F-E3B7-C074-C080E1397536}"/>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To add a footer: Insert tab &gt; Header &amp; Footer &gt; Select Footer &gt; Apply</a:t>
            </a:r>
          </a:p>
        </p:txBody>
      </p:sp>
      <p:sp>
        <p:nvSpPr>
          <p:cNvPr id="10" name="Text Placeholder 6">
            <a:extLst>
              <a:ext uri="{FF2B5EF4-FFF2-40B4-BE49-F238E27FC236}">
                <a16:creationId xmlns:a16="http://schemas.microsoft.com/office/drawing/2014/main" id="{23CAFE65-6F27-4432-5365-A37A31DFBF75}"/>
              </a:ext>
            </a:extLst>
          </p:cNvPr>
          <p:cNvSpPr>
            <a:spLocks noGrp="1"/>
          </p:cNvSpPr>
          <p:nvPr>
            <p:ph type="body" sz="quarter" idx="14"/>
          </p:nvPr>
        </p:nvSpPr>
        <p:spPr>
          <a:xfrm>
            <a:off x="388507" y="2158738"/>
            <a:ext cx="3564368" cy="3170007"/>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19" name="Text Placeholder 6">
            <a:extLst>
              <a:ext uri="{FF2B5EF4-FFF2-40B4-BE49-F238E27FC236}">
                <a16:creationId xmlns:a16="http://schemas.microsoft.com/office/drawing/2014/main" id="{BF70C077-0439-1A5A-43E0-CEF816C686C6}"/>
              </a:ext>
            </a:extLst>
          </p:cNvPr>
          <p:cNvSpPr>
            <a:spLocks noGrp="1"/>
          </p:cNvSpPr>
          <p:nvPr>
            <p:ph type="body" sz="quarter" idx="17" hasCustomPrompt="1"/>
          </p:nvPr>
        </p:nvSpPr>
        <p:spPr>
          <a:xfrm>
            <a:off x="388508" y="1066473"/>
            <a:ext cx="3564368" cy="913156"/>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br>
              <a:rPr lang="en-US"/>
            </a:br>
            <a:endParaRPr lang="en-PH"/>
          </a:p>
        </p:txBody>
      </p:sp>
      <p:sp>
        <p:nvSpPr>
          <p:cNvPr id="7" name="Text Placeholder 6">
            <a:extLst>
              <a:ext uri="{FF2B5EF4-FFF2-40B4-BE49-F238E27FC236}">
                <a16:creationId xmlns:a16="http://schemas.microsoft.com/office/drawing/2014/main" id="{7E0F6C09-6D0E-9FA8-CE12-584AAE0CE15E}"/>
              </a:ext>
            </a:extLst>
          </p:cNvPr>
          <p:cNvSpPr>
            <a:spLocks noGrp="1"/>
          </p:cNvSpPr>
          <p:nvPr>
            <p:ph type="body" sz="quarter" idx="18"/>
          </p:nvPr>
        </p:nvSpPr>
        <p:spPr>
          <a:xfrm>
            <a:off x="4317569" y="2158738"/>
            <a:ext cx="3564368" cy="3170007"/>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8" name="Text Placeholder 6">
            <a:extLst>
              <a:ext uri="{FF2B5EF4-FFF2-40B4-BE49-F238E27FC236}">
                <a16:creationId xmlns:a16="http://schemas.microsoft.com/office/drawing/2014/main" id="{CB151166-D133-9A90-49D1-328BA3E55523}"/>
              </a:ext>
            </a:extLst>
          </p:cNvPr>
          <p:cNvSpPr>
            <a:spLocks noGrp="1"/>
          </p:cNvSpPr>
          <p:nvPr>
            <p:ph type="body" sz="quarter" idx="19" hasCustomPrompt="1"/>
          </p:nvPr>
        </p:nvSpPr>
        <p:spPr>
          <a:xfrm>
            <a:off x="4317569" y="1066473"/>
            <a:ext cx="3564368" cy="913156"/>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br>
              <a:rPr lang="en-US"/>
            </a:br>
            <a:endParaRPr lang="en-PH"/>
          </a:p>
        </p:txBody>
      </p:sp>
      <p:sp>
        <p:nvSpPr>
          <p:cNvPr id="9" name="Text Placeholder 6">
            <a:extLst>
              <a:ext uri="{FF2B5EF4-FFF2-40B4-BE49-F238E27FC236}">
                <a16:creationId xmlns:a16="http://schemas.microsoft.com/office/drawing/2014/main" id="{8251BF8D-26B0-E8C0-AB20-A3FB3211A89C}"/>
              </a:ext>
            </a:extLst>
          </p:cNvPr>
          <p:cNvSpPr>
            <a:spLocks noGrp="1"/>
          </p:cNvSpPr>
          <p:nvPr>
            <p:ph type="body" sz="quarter" idx="20"/>
          </p:nvPr>
        </p:nvSpPr>
        <p:spPr>
          <a:xfrm>
            <a:off x="8239124" y="2158738"/>
            <a:ext cx="3564368" cy="3170007"/>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12" name="Text Placeholder 6">
            <a:extLst>
              <a:ext uri="{FF2B5EF4-FFF2-40B4-BE49-F238E27FC236}">
                <a16:creationId xmlns:a16="http://schemas.microsoft.com/office/drawing/2014/main" id="{0E900CA6-6B20-07CB-907A-06124243675D}"/>
              </a:ext>
            </a:extLst>
          </p:cNvPr>
          <p:cNvSpPr>
            <a:spLocks noGrp="1"/>
          </p:cNvSpPr>
          <p:nvPr>
            <p:ph type="body" sz="quarter" idx="21" hasCustomPrompt="1"/>
          </p:nvPr>
        </p:nvSpPr>
        <p:spPr>
          <a:xfrm>
            <a:off x="8239124" y="1066473"/>
            <a:ext cx="3564368" cy="913156"/>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br>
              <a:rPr lang="en-US"/>
            </a:br>
            <a:endParaRPr lang="en-PH"/>
          </a:p>
        </p:txBody>
      </p:sp>
    </p:spTree>
    <p:extLst>
      <p:ext uri="{BB962C8B-B14F-4D97-AF65-F5344CB8AC3E}">
        <p14:creationId xmlns:p14="http://schemas.microsoft.com/office/powerpoint/2010/main" val="362267775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Headline + four columns ">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0B2D3F48-B589-4874-36A9-0C60BE33FD60}"/>
              </a:ext>
            </a:extLst>
          </p:cNvPr>
          <p:cNvGraphicFramePr>
            <a:graphicFrameLocks noChangeAspect="1"/>
          </p:cNvGraphicFramePr>
          <p:nvPr userDrawn="1">
            <p:custDataLst>
              <p:tags r:id="rId1"/>
            </p:custDataLst>
            <p:extLst>
              <p:ext uri="{D42A27DB-BD31-4B8C-83A1-F6EECF244321}">
                <p14:modId xmlns:p14="http://schemas.microsoft.com/office/powerpoint/2010/main" val="16608495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6" name="think-cell data - do not delete" hidden="1">
                        <a:extLst>
                          <a:ext uri="{FF2B5EF4-FFF2-40B4-BE49-F238E27FC236}">
                            <a16:creationId xmlns:a16="http://schemas.microsoft.com/office/drawing/2014/main" id="{0B2D3F48-B589-4874-36A9-0C60BE33FD6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E43268A-2510-B40E-A9E0-FEC568890F3F}"/>
              </a:ext>
            </a:extLst>
          </p:cNvPr>
          <p:cNvSpPr>
            <a:spLocks noGrp="1"/>
          </p:cNvSpPr>
          <p:nvPr>
            <p:ph type="title"/>
          </p:nvPr>
        </p:nvSpPr>
        <p:spPr>
          <a:xfrm>
            <a:off x="388507" y="186704"/>
            <a:ext cx="11422493" cy="557366"/>
          </a:xfrm>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endParaRPr lang="en-PH"/>
          </a:p>
        </p:txBody>
      </p:sp>
      <p:sp>
        <p:nvSpPr>
          <p:cNvPr id="3" name="Slide Number Placeholder 2">
            <a:extLst>
              <a:ext uri="{FF2B5EF4-FFF2-40B4-BE49-F238E27FC236}">
                <a16:creationId xmlns:a16="http://schemas.microsoft.com/office/drawing/2014/main" id="{1F9F0940-85AE-A556-683A-7252D5E26553}"/>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4" name="Footer Placeholder 3">
            <a:extLst>
              <a:ext uri="{FF2B5EF4-FFF2-40B4-BE49-F238E27FC236}">
                <a16:creationId xmlns:a16="http://schemas.microsoft.com/office/drawing/2014/main" id="{64E7DDE9-652F-E3B7-C074-C080E1397536}"/>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To add a footer: Insert tab &gt; Header &amp; Footer &gt; Select Footer &gt; Apply</a:t>
            </a:r>
          </a:p>
        </p:txBody>
      </p:sp>
      <p:sp>
        <p:nvSpPr>
          <p:cNvPr id="10" name="Text Placeholder 6">
            <a:extLst>
              <a:ext uri="{FF2B5EF4-FFF2-40B4-BE49-F238E27FC236}">
                <a16:creationId xmlns:a16="http://schemas.microsoft.com/office/drawing/2014/main" id="{23CAFE65-6F27-4432-5365-A37A31DFBF75}"/>
              </a:ext>
            </a:extLst>
          </p:cNvPr>
          <p:cNvSpPr>
            <a:spLocks noGrp="1"/>
          </p:cNvSpPr>
          <p:nvPr>
            <p:ph type="body" sz="quarter" idx="14"/>
          </p:nvPr>
        </p:nvSpPr>
        <p:spPr>
          <a:xfrm>
            <a:off x="388508" y="2158738"/>
            <a:ext cx="2659492" cy="3170007"/>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19" name="Text Placeholder 6">
            <a:extLst>
              <a:ext uri="{FF2B5EF4-FFF2-40B4-BE49-F238E27FC236}">
                <a16:creationId xmlns:a16="http://schemas.microsoft.com/office/drawing/2014/main" id="{BF70C077-0439-1A5A-43E0-CEF816C686C6}"/>
              </a:ext>
            </a:extLst>
          </p:cNvPr>
          <p:cNvSpPr>
            <a:spLocks noGrp="1"/>
          </p:cNvSpPr>
          <p:nvPr>
            <p:ph type="body" sz="quarter" idx="17" hasCustomPrompt="1"/>
          </p:nvPr>
        </p:nvSpPr>
        <p:spPr>
          <a:xfrm>
            <a:off x="388509" y="1066473"/>
            <a:ext cx="2659492" cy="913156"/>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br>
              <a:rPr lang="en-US"/>
            </a:br>
            <a:endParaRPr lang="en-PH"/>
          </a:p>
        </p:txBody>
      </p:sp>
      <p:sp>
        <p:nvSpPr>
          <p:cNvPr id="18" name="Text Placeholder 6">
            <a:extLst>
              <a:ext uri="{FF2B5EF4-FFF2-40B4-BE49-F238E27FC236}">
                <a16:creationId xmlns:a16="http://schemas.microsoft.com/office/drawing/2014/main" id="{1EE314FD-04C6-9D3F-879B-974E6F74AD71}"/>
              </a:ext>
            </a:extLst>
          </p:cNvPr>
          <p:cNvSpPr>
            <a:spLocks noGrp="1"/>
          </p:cNvSpPr>
          <p:nvPr>
            <p:ph type="body" sz="quarter" idx="18"/>
          </p:nvPr>
        </p:nvSpPr>
        <p:spPr>
          <a:xfrm>
            <a:off x="3309508" y="2158738"/>
            <a:ext cx="2659492" cy="3170007"/>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20" name="Text Placeholder 6">
            <a:extLst>
              <a:ext uri="{FF2B5EF4-FFF2-40B4-BE49-F238E27FC236}">
                <a16:creationId xmlns:a16="http://schemas.microsoft.com/office/drawing/2014/main" id="{5CCE97E5-FEA1-8E55-180B-990A01910ACA}"/>
              </a:ext>
            </a:extLst>
          </p:cNvPr>
          <p:cNvSpPr>
            <a:spLocks noGrp="1"/>
          </p:cNvSpPr>
          <p:nvPr>
            <p:ph type="body" sz="quarter" idx="19" hasCustomPrompt="1"/>
          </p:nvPr>
        </p:nvSpPr>
        <p:spPr>
          <a:xfrm>
            <a:off x="3309509" y="1066473"/>
            <a:ext cx="2659492" cy="913156"/>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br>
              <a:rPr lang="en-US"/>
            </a:br>
            <a:endParaRPr lang="en-PH"/>
          </a:p>
        </p:txBody>
      </p:sp>
      <p:sp>
        <p:nvSpPr>
          <p:cNvPr id="21" name="Text Placeholder 6">
            <a:extLst>
              <a:ext uri="{FF2B5EF4-FFF2-40B4-BE49-F238E27FC236}">
                <a16:creationId xmlns:a16="http://schemas.microsoft.com/office/drawing/2014/main" id="{0297285F-8DD3-156C-B3E3-E8448E95D815}"/>
              </a:ext>
            </a:extLst>
          </p:cNvPr>
          <p:cNvSpPr>
            <a:spLocks noGrp="1"/>
          </p:cNvSpPr>
          <p:nvPr>
            <p:ph type="body" sz="quarter" idx="20"/>
          </p:nvPr>
        </p:nvSpPr>
        <p:spPr>
          <a:xfrm>
            <a:off x="6230508" y="2158738"/>
            <a:ext cx="2659492" cy="3170007"/>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22" name="Text Placeholder 6">
            <a:extLst>
              <a:ext uri="{FF2B5EF4-FFF2-40B4-BE49-F238E27FC236}">
                <a16:creationId xmlns:a16="http://schemas.microsoft.com/office/drawing/2014/main" id="{2E3E9103-B077-29C4-D794-00E3EEC0F9EB}"/>
              </a:ext>
            </a:extLst>
          </p:cNvPr>
          <p:cNvSpPr>
            <a:spLocks noGrp="1"/>
          </p:cNvSpPr>
          <p:nvPr>
            <p:ph type="body" sz="quarter" idx="21" hasCustomPrompt="1"/>
          </p:nvPr>
        </p:nvSpPr>
        <p:spPr>
          <a:xfrm>
            <a:off x="6230509" y="1066473"/>
            <a:ext cx="2659492" cy="913156"/>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br>
              <a:rPr lang="en-US"/>
            </a:br>
            <a:endParaRPr lang="en-PH"/>
          </a:p>
        </p:txBody>
      </p:sp>
      <p:sp>
        <p:nvSpPr>
          <p:cNvPr id="23" name="Text Placeholder 6">
            <a:extLst>
              <a:ext uri="{FF2B5EF4-FFF2-40B4-BE49-F238E27FC236}">
                <a16:creationId xmlns:a16="http://schemas.microsoft.com/office/drawing/2014/main" id="{671B21D6-B300-459A-E3EA-56A604246B8B}"/>
              </a:ext>
            </a:extLst>
          </p:cNvPr>
          <p:cNvSpPr>
            <a:spLocks noGrp="1"/>
          </p:cNvSpPr>
          <p:nvPr>
            <p:ph type="body" sz="quarter" idx="22"/>
          </p:nvPr>
        </p:nvSpPr>
        <p:spPr>
          <a:xfrm>
            <a:off x="9151507" y="2158738"/>
            <a:ext cx="2659492" cy="3170007"/>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24" name="Text Placeholder 6">
            <a:extLst>
              <a:ext uri="{FF2B5EF4-FFF2-40B4-BE49-F238E27FC236}">
                <a16:creationId xmlns:a16="http://schemas.microsoft.com/office/drawing/2014/main" id="{DD2A79B6-E5DE-C5EA-5F4A-0FB8859EA1E8}"/>
              </a:ext>
            </a:extLst>
          </p:cNvPr>
          <p:cNvSpPr>
            <a:spLocks noGrp="1"/>
          </p:cNvSpPr>
          <p:nvPr>
            <p:ph type="body" sz="quarter" idx="23" hasCustomPrompt="1"/>
          </p:nvPr>
        </p:nvSpPr>
        <p:spPr>
          <a:xfrm>
            <a:off x="9151508" y="1066473"/>
            <a:ext cx="2659492" cy="913156"/>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br>
              <a:rPr lang="en-US"/>
            </a:br>
            <a:endParaRPr lang="en-PH"/>
          </a:p>
        </p:txBody>
      </p:sp>
    </p:spTree>
    <p:extLst>
      <p:ext uri="{BB962C8B-B14F-4D97-AF65-F5344CB8AC3E}">
        <p14:creationId xmlns:p14="http://schemas.microsoft.com/office/powerpoint/2010/main" val="411688132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4 Items">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398F24F5-1B10-5D03-D429-6D78E28DC8A5}"/>
              </a:ext>
            </a:extLst>
          </p:cNvPr>
          <p:cNvGraphicFramePr>
            <a:graphicFrameLocks noChangeAspect="1"/>
          </p:cNvGraphicFramePr>
          <p:nvPr userDrawn="1">
            <p:custDataLst>
              <p:tags r:id="rId1"/>
            </p:custDataLst>
            <p:extLst>
              <p:ext uri="{D42A27DB-BD31-4B8C-83A1-F6EECF244321}">
                <p14:modId xmlns:p14="http://schemas.microsoft.com/office/powerpoint/2010/main" val="22186867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6" name="think-cell data - do not delete" hidden="1">
                        <a:extLst>
                          <a:ext uri="{FF2B5EF4-FFF2-40B4-BE49-F238E27FC236}">
                            <a16:creationId xmlns:a16="http://schemas.microsoft.com/office/drawing/2014/main" id="{398F24F5-1B10-5D03-D429-6D78E28DC8A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6F365430-FEDE-C4D4-D85E-B864E6141763}"/>
              </a:ext>
            </a:extLst>
          </p:cNvPr>
          <p:cNvSpPr>
            <a:spLocks noGrp="1"/>
          </p:cNvSpPr>
          <p:nvPr>
            <p:ph type="title"/>
          </p:nvPr>
        </p:nvSpPr>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p>
        </p:txBody>
      </p:sp>
      <p:sp>
        <p:nvSpPr>
          <p:cNvPr id="3" name="Slide Number Placeholder 2">
            <a:extLst>
              <a:ext uri="{FF2B5EF4-FFF2-40B4-BE49-F238E27FC236}">
                <a16:creationId xmlns:a16="http://schemas.microsoft.com/office/drawing/2014/main" id="{6FF2F0A7-5D67-5B0C-20D9-B9B338617998}"/>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4" name="Footer Placeholder 3">
            <a:extLst>
              <a:ext uri="{FF2B5EF4-FFF2-40B4-BE49-F238E27FC236}">
                <a16:creationId xmlns:a16="http://schemas.microsoft.com/office/drawing/2014/main" id="{1AC27E6B-1A4F-1706-D8BA-DF3330F028E4}"/>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To add a footer: Insert tab &gt; Header &amp; Footer &gt; Select Footer &gt; Apply</a:t>
            </a:r>
          </a:p>
        </p:txBody>
      </p:sp>
      <p:sp>
        <p:nvSpPr>
          <p:cNvPr id="7" name="Text Placeholder 6">
            <a:extLst>
              <a:ext uri="{FF2B5EF4-FFF2-40B4-BE49-F238E27FC236}">
                <a16:creationId xmlns:a16="http://schemas.microsoft.com/office/drawing/2014/main" id="{FFD40F35-59BB-5D0D-1B91-147148F997BA}"/>
              </a:ext>
            </a:extLst>
          </p:cNvPr>
          <p:cNvSpPr>
            <a:spLocks noGrp="1"/>
          </p:cNvSpPr>
          <p:nvPr>
            <p:ph type="body" sz="quarter" idx="14"/>
          </p:nvPr>
        </p:nvSpPr>
        <p:spPr>
          <a:xfrm>
            <a:off x="388507" y="1682488"/>
            <a:ext cx="5532120" cy="1575062"/>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8" name="Text Placeholder 6">
            <a:extLst>
              <a:ext uri="{FF2B5EF4-FFF2-40B4-BE49-F238E27FC236}">
                <a16:creationId xmlns:a16="http://schemas.microsoft.com/office/drawing/2014/main" id="{1B92E619-E31A-74DC-BBAF-797BFED90114}"/>
              </a:ext>
            </a:extLst>
          </p:cNvPr>
          <p:cNvSpPr>
            <a:spLocks noGrp="1"/>
          </p:cNvSpPr>
          <p:nvPr>
            <p:ph type="body" sz="quarter" idx="15"/>
          </p:nvPr>
        </p:nvSpPr>
        <p:spPr>
          <a:xfrm>
            <a:off x="6278880" y="1682488"/>
            <a:ext cx="5532120" cy="1575062"/>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9" name="Text Placeholder 6">
            <a:extLst>
              <a:ext uri="{FF2B5EF4-FFF2-40B4-BE49-F238E27FC236}">
                <a16:creationId xmlns:a16="http://schemas.microsoft.com/office/drawing/2014/main" id="{B8146409-69B3-10A1-3563-7B552E85F961}"/>
              </a:ext>
            </a:extLst>
          </p:cNvPr>
          <p:cNvSpPr>
            <a:spLocks noGrp="1"/>
          </p:cNvSpPr>
          <p:nvPr>
            <p:ph type="body" sz="quarter" idx="17" hasCustomPrompt="1"/>
          </p:nvPr>
        </p:nvSpPr>
        <p:spPr>
          <a:xfrm>
            <a:off x="388508" y="1066473"/>
            <a:ext cx="5532120" cy="533727"/>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br>
              <a:rPr lang="en-US"/>
            </a:br>
            <a:endParaRPr lang="en-PH"/>
          </a:p>
        </p:txBody>
      </p:sp>
      <p:sp>
        <p:nvSpPr>
          <p:cNvPr id="10" name="Text Placeholder 6">
            <a:extLst>
              <a:ext uri="{FF2B5EF4-FFF2-40B4-BE49-F238E27FC236}">
                <a16:creationId xmlns:a16="http://schemas.microsoft.com/office/drawing/2014/main" id="{BB50BFC4-7A2B-6EE3-5251-DDEE97D941A9}"/>
              </a:ext>
            </a:extLst>
          </p:cNvPr>
          <p:cNvSpPr>
            <a:spLocks noGrp="1"/>
          </p:cNvSpPr>
          <p:nvPr>
            <p:ph type="body" sz="quarter" idx="18" hasCustomPrompt="1"/>
          </p:nvPr>
        </p:nvSpPr>
        <p:spPr>
          <a:xfrm>
            <a:off x="6278880" y="1066473"/>
            <a:ext cx="5532120" cy="533727"/>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endParaRPr lang="en-PH"/>
          </a:p>
        </p:txBody>
      </p:sp>
      <p:sp>
        <p:nvSpPr>
          <p:cNvPr id="19" name="Text Placeholder 6">
            <a:extLst>
              <a:ext uri="{FF2B5EF4-FFF2-40B4-BE49-F238E27FC236}">
                <a16:creationId xmlns:a16="http://schemas.microsoft.com/office/drawing/2014/main" id="{E5FF50CB-5B81-0A9B-8C08-5446253F7A05}"/>
              </a:ext>
            </a:extLst>
          </p:cNvPr>
          <p:cNvSpPr>
            <a:spLocks noGrp="1"/>
          </p:cNvSpPr>
          <p:nvPr>
            <p:ph type="body" sz="quarter" idx="19"/>
          </p:nvPr>
        </p:nvSpPr>
        <p:spPr>
          <a:xfrm>
            <a:off x="383275" y="4120418"/>
            <a:ext cx="5532120" cy="1575062"/>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20" name="Text Placeholder 6">
            <a:extLst>
              <a:ext uri="{FF2B5EF4-FFF2-40B4-BE49-F238E27FC236}">
                <a16:creationId xmlns:a16="http://schemas.microsoft.com/office/drawing/2014/main" id="{74C49004-5125-3741-8E01-E347C4400FAD}"/>
              </a:ext>
            </a:extLst>
          </p:cNvPr>
          <p:cNvSpPr>
            <a:spLocks noGrp="1"/>
          </p:cNvSpPr>
          <p:nvPr>
            <p:ph type="body" sz="quarter" idx="20"/>
          </p:nvPr>
        </p:nvSpPr>
        <p:spPr>
          <a:xfrm>
            <a:off x="6273648" y="4120418"/>
            <a:ext cx="5532120" cy="1575062"/>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21" name="Text Placeholder 6">
            <a:extLst>
              <a:ext uri="{FF2B5EF4-FFF2-40B4-BE49-F238E27FC236}">
                <a16:creationId xmlns:a16="http://schemas.microsoft.com/office/drawing/2014/main" id="{162B5946-68A5-3017-607A-D020AF95CC51}"/>
              </a:ext>
            </a:extLst>
          </p:cNvPr>
          <p:cNvSpPr>
            <a:spLocks noGrp="1"/>
          </p:cNvSpPr>
          <p:nvPr>
            <p:ph type="body" sz="quarter" idx="21" hasCustomPrompt="1"/>
          </p:nvPr>
        </p:nvSpPr>
        <p:spPr>
          <a:xfrm>
            <a:off x="383276" y="3504403"/>
            <a:ext cx="5532120" cy="533727"/>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br>
              <a:rPr lang="en-US"/>
            </a:br>
            <a:endParaRPr lang="en-PH"/>
          </a:p>
        </p:txBody>
      </p:sp>
      <p:sp>
        <p:nvSpPr>
          <p:cNvPr id="22" name="Text Placeholder 6">
            <a:extLst>
              <a:ext uri="{FF2B5EF4-FFF2-40B4-BE49-F238E27FC236}">
                <a16:creationId xmlns:a16="http://schemas.microsoft.com/office/drawing/2014/main" id="{C8B5900B-2C0C-EAC4-F42F-7286A00C4A9A}"/>
              </a:ext>
            </a:extLst>
          </p:cNvPr>
          <p:cNvSpPr>
            <a:spLocks noGrp="1"/>
          </p:cNvSpPr>
          <p:nvPr>
            <p:ph type="body" sz="quarter" idx="22" hasCustomPrompt="1"/>
          </p:nvPr>
        </p:nvSpPr>
        <p:spPr>
          <a:xfrm>
            <a:off x="6273648" y="3504403"/>
            <a:ext cx="5532120" cy="533727"/>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endParaRPr lang="en-PH"/>
          </a:p>
        </p:txBody>
      </p:sp>
    </p:spTree>
    <p:extLst>
      <p:ext uri="{BB962C8B-B14F-4D97-AF65-F5344CB8AC3E}">
        <p14:creationId xmlns:p14="http://schemas.microsoft.com/office/powerpoint/2010/main" val="40535731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5 column layout">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4BC4739C-5F2C-D6F0-E29A-F412A26D5AD2}"/>
              </a:ext>
            </a:extLst>
          </p:cNvPr>
          <p:cNvGraphicFramePr>
            <a:graphicFrameLocks noChangeAspect="1"/>
          </p:cNvGraphicFramePr>
          <p:nvPr userDrawn="1">
            <p:custDataLst>
              <p:tags r:id="rId1"/>
            </p:custDataLst>
            <p:extLst>
              <p:ext uri="{D42A27DB-BD31-4B8C-83A1-F6EECF244321}">
                <p14:modId xmlns:p14="http://schemas.microsoft.com/office/powerpoint/2010/main" val="33221198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6" name="think-cell data - do not delete" hidden="1">
                        <a:extLst>
                          <a:ext uri="{FF2B5EF4-FFF2-40B4-BE49-F238E27FC236}">
                            <a16:creationId xmlns:a16="http://schemas.microsoft.com/office/drawing/2014/main" id="{4BC4739C-5F2C-D6F0-E29A-F412A26D5AD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E43268A-2510-B40E-A9E0-FEC568890F3F}"/>
              </a:ext>
            </a:extLst>
          </p:cNvPr>
          <p:cNvSpPr>
            <a:spLocks noGrp="1"/>
          </p:cNvSpPr>
          <p:nvPr>
            <p:ph type="title"/>
          </p:nvPr>
        </p:nvSpPr>
        <p:spPr>
          <a:xfrm>
            <a:off x="388507" y="186704"/>
            <a:ext cx="11422493" cy="557366"/>
          </a:xfrm>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endParaRPr lang="en-PH"/>
          </a:p>
        </p:txBody>
      </p:sp>
      <p:sp>
        <p:nvSpPr>
          <p:cNvPr id="3" name="Slide Number Placeholder 2">
            <a:extLst>
              <a:ext uri="{FF2B5EF4-FFF2-40B4-BE49-F238E27FC236}">
                <a16:creationId xmlns:a16="http://schemas.microsoft.com/office/drawing/2014/main" id="{1F9F0940-85AE-A556-683A-7252D5E26553}"/>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4" name="Footer Placeholder 3">
            <a:extLst>
              <a:ext uri="{FF2B5EF4-FFF2-40B4-BE49-F238E27FC236}">
                <a16:creationId xmlns:a16="http://schemas.microsoft.com/office/drawing/2014/main" id="{64E7DDE9-652F-E3B7-C074-C080E1397536}"/>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To add a footer: Insert tab &gt; Header &amp; Footer &gt; Select Footer &gt; Apply</a:t>
            </a:r>
          </a:p>
        </p:txBody>
      </p:sp>
      <p:sp>
        <p:nvSpPr>
          <p:cNvPr id="10" name="Text Placeholder 6">
            <a:extLst>
              <a:ext uri="{FF2B5EF4-FFF2-40B4-BE49-F238E27FC236}">
                <a16:creationId xmlns:a16="http://schemas.microsoft.com/office/drawing/2014/main" id="{23CAFE65-6F27-4432-5365-A37A31DFBF75}"/>
              </a:ext>
            </a:extLst>
          </p:cNvPr>
          <p:cNvSpPr>
            <a:spLocks noGrp="1"/>
          </p:cNvSpPr>
          <p:nvPr>
            <p:ph type="body" sz="quarter" idx="14"/>
          </p:nvPr>
        </p:nvSpPr>
        <p:spPr>
          <a:xfrm>
            <a:off x="388508" y="2158738"/>
            <a:ext cx="2154667" cy="3222559"/>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19" name="Text Placeholder 6">
            <a:extLst>
              <a:ext uri="{FF2B5EF4-FFF2-40B4-BE49-F238E27FC236}">
                <a16:creationId xmlns:a16="http://schemas.microsoft.com/office/drawing/2014/main" id="{BF70C077-0439-1A5A-43E0-CEF816C686C6}"/>
              </a:ext>
            </a:extLst>
          </p:cNvPr>
          <p:cNvSpPr>
            <a:spLocks noGrp="1"/>
          </p:cNvSpPr>
          <p:nvPr>
            <p:ph type="body" sz="quarter" idx="17" hasCustomPrompt="1"/>
          </p:nvPr>
        </p:nvSpPr>
        <p:spPr>
          <a:xfrm>
            <a:off x="388509" y="1066473"/>
            <a:ext cx="2154667" cy="913156"/>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br>
              <a:rPr lang="en-US"/>
            </a:br>
            <a:endParaRPr lang="en-PH"/>
          </a:p>
        </p:txBody>
      </p:sp>
      <p:sp>
        <p:nvSpPr>
          <p:cNvPr id="12" name="Text Placeholder 6">
            <a:extLst>
              <a:ext uri="{FF2B5EF4-FFF2-40B4-BE49-F238E27FC236}">
                <a16:creationId xmlns:a16="http://schemas.microsoft.com/office/drawing/2014/main" id="{FBFA485E-A9BD-D1E8-EA68-E82CE1F3CDCF}"/>
              </a:ext>
            </a:extLst>
          </p:cNvPr>
          <p:cNvSpPr>
            <a:spLocks noGrp="1"/>
          </p:cNvSpPr>
          <p:nvPr>
            <p:ph type="body" sz="quarter" idx="18"/>
          </p:nvPr>
        </p:nvSpPr>
        <p:spPr>
          <a:xfrm>
            <a:off x="2705464" y="2158738"/>
            <a:ext cx="2154667" cy="3222559"/>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13" name="Text Placeholder 6">
            <a:extLst>
              <a:ext uri="{FF2B5EF4-FFF2-40B4-BE49-F238E27FC236}">
                <a16:creationId xmlns:a16="http://schemas.microsoft.com/office/drawing/2014/main" id="{E1E7A818-D9F8-35F1-345E-4513FC6546C1}"/>
              </a:ext>
            </a:extLst>
          </p:cNvPr>
          <p:cNvSpPr>
            <a:spLocks noGrp="1"/>
          </p:cNvSpPr>
          <p:nvPr>
            <p:ph type="body" sz="quarter" idx="19" hasCustomPrompt="1"/>
          </p:nvPr>
        </p:nvSpPr>
        <p:spPr>
          <a:xfrm>
            <a:off x="2705465" y="1066473"/>
            <a:ext cx="2154667" cy="913156"/>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br>
              <a:rPr lang="en-US"/>
            </a:br>
            <a:endParaRPr lang="en-PH"/>
          </a:p>
        </p:txBody>
      </p:sp>
      <p:sp>
        <p:nvSpPr>
          <p:cNvPr id="14" name="Text Placeholder 6">
            <a:extLst>
              <a:ext uri="{FF2B5EF4-FFF2-40B4-BE49-F238E27FC236}">
                <a16:creationId xmlns:a16="http://schemas.microsoft.com/office/drawing/2014/main" id="{01380767-73FE-D0A1-444D-E996BBD96260}"/>
              </a:ext>
            </a:extLst>
          </p:cNvPr>
          <p:cNvSpPr>
            <a:spLocks noGrp="1"/>
          </p:cNvSpPr>
          <p:nvPr>
            <p:ph type="body" sz="quarter" idx="20"/>
          </p:nvPr>
        </p:nvSpPr>
        <p:spPr>
          <a:xfrm>
            <a:off x="5022420" y="2158738"/>
            <a:ext cx="2154667" cy="3222559"/>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15" name="Text Placeholder 6">
            <a:extLst>
              <a:ext uri="{FF2B5EF4-FFF2-40B4-BE49-F238E27FC236}">
                <a16:creationId xmlns:a16="http://schemas.microsoft.com/office/drawing/2014/main" id="{5B2A4B9D-28BD-8125-5CD2-D147109A8210}"/>
              </a:ext>
            </a:extLst>
          </p:cNvPr>
          <p:cNvSpPr>
            <a:spLocks noGrp="1"/>
          </p:cNvSpPr>
          <p:nvPr>
            <p:ph type="body" sz="quarter" idx="21" hasCustomPrompt="1"/>
          </p:nvPr>
        </p:nvSpPr>
        <p:spPr>
          <a:xfrm>
            <a:off x="5022421" y="1066473"/>
            <a:ext cx="2154667" cy="913156"/>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br>
              <a:rPr lang="en-US"/>
            </a:br>
            <a:endParaRPr lang="en-PH"/>
          </a:p>
        </p:txBody>
      </p:sp>
      <p:sp>
        <p:nvSpPr>
          <p:cNvPr id="16" name="Text Placeholder 6">
            <a:extLst>
              <a:ext uri="{FF2B5EF4-FFF2-40B4-BE49-F238E27FC236}">
                <a16:creationId xmlns:a16="http://schemas.microsoft.com/office/drawing/2014/main" id="{62603344-8118-B298-F483-2058BF952F08}"/>
              </a:ext>
            </a:extLst>
          </p:cNvPr>
          <p:cNvSpPr>
            <a:spLocks noGrp="1"/>
          </p:cNvSpPr>
          <p:nvPr>
            <p:ph type="body" sz="quarter" idx="22"/>
          </p:nvPr>
        </p:nvSpPr>
        <p:spPr>
          <a:xfrm>
            <a:off x="7339376" y="2158738"/>
            <a:ext cx="2154667" cy="3222559"/>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17" name="Text Placeholder 6">
            <a:extLst>
              <a:ext uri="{FF2B5EF4-FFF2-40B4-BE49-F238E27FC236}">
                <a16:creationId xmlns:a16="http://schemas.microsoft.com/office/drawing/2014/main" id="{32B4A735-4715-8E9C-9326-B9F40FEF2970}"/>
              </a:ext>
            </a:extLst>
          </p:cNvPr>
          <p:cNvSpPr>
            <a:spLocks noGrp="1"/>
          </p:cNvSpPr>
          <p:nvPr>
            <p:ph type="body" sz="quarter" idx="23" hasCustomPrompt="1"/>
          </p:nvPr>
        </p:nvSpPr>
        <p:spPr>
          <a:xfrm>
            <a:off x="7339377" y="1066473"/>
            <a:ext cx="2154667" cy="913156"/>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br>
              <a:rPr lang="en-US"/>
            </a:br>
            <a:endParaRPr lang="en-PH"/>
          </a:p>
        </p:txBody>
      </p:sp>
      <p:sp>
        <p:nvSpPr>
          <p:cNvPr id="25" name="Text Placeholder 6">
            <a:extLst>
              <a:ext uri="{FF2B5EF4-FFF2-40B4-BE49-F238E27FC236}">
                <a16:creationId xmlns:a16="http://schemas.microsoft.com/office/drawing/2014/main" id="{F831A390-B146-22A8-0D54-AA968A1D55C9}"/>
              </a:ext>
            </a:extLst>
          </p:cNvPr>
          <p:cNvSpPr>
            <a:spLocks noGrp="1"/>
          </p:cNvSpPr>
          <p:nvPr>
            <p:ph type="body" sz="quarter" idx="24"/>
          </p:nvPr>
        </p:nvSpPr>
        <p:spPr>
          <a:xfrm>
            <a:off x="9656332" y="2158738"/>
            <a:ext cx="2154667" cy="3222559"/>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26" name="Text Placeholder 6">
            <a:extLst>
              <a:ext uri="{FF2B5EF4-FFF2-40B4-BE49-F238E27FC236}">
                <a16:creationId xmlns:a16="http://schemas.microsoft.com/office/drawing/2014/main" id="{590D247B-E88D-DE7A-01B9-31A8D687631C}"/>
              </a:ext>
            </a:extLst>
          </p:cNvPr>
          <p:cNvSpPr>
            <a:spLocks noGrp="1"/>
          </p:cNvSpPr>
          <p:nvPr>
            <p:ph type="body" sz="quarter" idx="25" hasCustomPrompt="1"/>
          </p:nvPr>
        </p:nvSpPr>
        <p:spPr>
          <a:xfrm>
            <a:off x="9656333" y="1066473"/>
            <a:ext cx="2154667" cy="913156"/>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br>
              <a:rPr lang="en-US"/>
            </a:br>
            <a:endParaRPr lang="en-PH"/>
          </a:p>
        </p:txBody>
      </p:sp>
    </p:spTree>
    <p:extLst>
      <p:ext uri="{BB962C8B-B14F-4D97-AF65-F5344CB8AC3E}">
        <p14:creationId xmlns:p14="http://schemas.microsoft.com/office/powerpoint/2010/main" val="307595618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Headline + three columns/2row">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64A865FB-71C3-4F39-32DF-33DA2D4664EE}"/>
              </a:ext>
            </a:extLst>
          </p:cNvPr>
          <p:cNvGraphicFramePr>
            <a:graphicFrameLocks noChangeAspect="1"/>
          </p:cNvGraphicFramePr>
          <p:nvPr userDrawn="1">
            <p:custDataLst>
              <p:tags r:id="rId1"/>
            </p:custDataLst>
            <p:extLst>
              <p:ext uri="{D42A27DB-BD31-4B8C-83A1-F6EECF244321}">
                <p14:modId xmlns:p14="http://schemas.microsoft.com/office/powerpoint/2010/main" val="37421567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9" name="think-cell data - do not delete" hidden="1">
                        <a:extLst>
                          <a:ext uri="{FF2B5EF4-FFF2-40B4-BE49-F238E27FC236}">
                            <a16:creationId xmlns:a16="http://schemas.microsoft.com/office/drawing/2014/main" id="{64A865FB-71C3-4F39-32DF-33DA2D4664E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E43268A-2510-B40E-A9E0-FEC568890F3F}"/>
              </a:ext>
            </a:extLst>
          </p:cNvPr>
          <p:cNvSpPr>
            <a:spLocks noGrp="1"/>
          </p:cNvSpPr>
          <p:nvPr>
            <p:ph type="title"/>
          </p:nvPr>
        </p:nvSpPr>
        <p:spPr>
          <a:xfrm>
            <a:off x="388507" y="186704"/>
            <a:ext cx="11422493" cy="557366"/>
          </a:xfrm>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endParaRPr lang="en-PH"/>
          </a:p>
        </p:txBody>
      </p:sp>
      <p:sp>
        <p:nvSpPr>
          <p:cNvPr id="3" name="Slide Number Placeholder 2">
            <a:extLst>
              <a:ext uri="{FF2B5EF4-FFF2-40B4-BE49-F238E27FC236}">
                <a16:creationId xmlns:a16="http://schemas.microsoft.com/office/drawing/2014/main" id="{1F9F0940-85AE-A556-683A-7252D5E26553}"/>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4" name="Footer Placeholder 3">
            <a:extLst>
              <a:ext uri="{FF2B5EF4-FFF2-40B4-BE49-F238E27FC236}">
                <a16:creationId xmlns:a16="http://schemas.microsoft.com/office/drawing/2014/main" id="{64E7DDE9-652F-E3B7-C074-C080E1397536}"/>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To add a footer: Insert tab &gt; Header &amp; Footer &gt; Select Footer &gt; Apply</a:t>
            </a:r>
          </a:p>
        </p:txBody>
      </p:sp>
      <p:sp>
        <p:nvSpPr>
          <p:cNvPr id="19" name="Text Placeholder 6">
            <a:extLst>
              <a:ext uri="{FF2B5EF4-FFF2-40B4-BE49-F238E27FC236}">
                <a16:creationId xmlns:a16="http://schemas.microsoft.com/office/drawing/2014/main" id="{BF70C077-0439-1A5A-43E0-CEF816C686C6}"/>
              </a:ext>
            </a:extLst>
          </p:cNvPr>
          <p:cNvSpPr>
            <a:spLocks noGrp="1"/>
          </p:cNvSpPr>
          <p:nvPr>
            <p:ph type="body" sz="quarter" idx="17" hasCustomPrompt="1"/>
          </p:nvPr>
        </p:nvSpPr>
        <p:spPr>
          <a:xfrm>
            <a:off x="388508" y="1066473"/>
            <a:ext cx="3566160" cy="530352"/>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br>
              <a:rPr lang="en-US"/>
            </a:br>
            <a:endParaRPr lang="en-PH"/>
          </a:p>
        </p:txBody>
      </p:sp>
      <p:sp>
        <p:nvSpPr>
          <p:cNvPr id="8" name="Text Placeholder 6">
            <a:extLst>
              <a:ext uri="{FF2B5EF4-FFF2-40B4-BE49-F238E27FC236}">
                <a16:creationId xmlns:a16="http://schemas.microsoft.com/office/drawing/2014/main" id="{CB151166-D133-9A90-49D1-328BA3E55523}"/>
              </a:ext>
            </a:extLst>
          </p:cNvPr>
          <p:cNvSpPr>
            <a:spLocks noGrp="1"/>
          </p:cNvSpPr>
          <p:nvPr>
            <p:ph type="body" sz="quarter" idx="19" hasCustomPrompt="1"/>
          </p:nvPr>
        </p:nvSpPr>
        <p:spPr>
          <a:xfrm>
            <a:off x="4317569" y="1066473"/>
            <a:ext cx="3564368" cy="530352"/>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br>
              <a:rPr lang="en-US"/>
            </a:br>
            <a:endParaRPr lang="en-PH"/>
          </a:p>
        </p:txBody>
      </p:sp>
      <p:sp>
        <p:nvSpPr>
          <p:cNvPr id="12" name="Text Placeholder 6">
            <a:extLst>
              <a:ext uri="{FF2B5EF4-FFF2-40B4-BE49-F238E27FC236}">
                <a16:creationId xmlns:a16="http://schemas.microsoft.com/office/drawing/2014/main" id="{0E900CA6-6B20-07CB-907A-06124243675D}"/>
              </a:ext>
            </a:extLst>
          </p:cNvPr>
          <p:cNvSpPr>
            <a:spLocks noGrp="1"/>
          </p:cNvSpPr>
          <p:nvPr>
            <p:ph type="body" sz="quarter" idx="21" hasCustomPrompt="1"/>
          </p:nvPr>
        </p:nvSpPr>
        <p:spPr>
          <a:xfrm>
            <a:off x="8239124" y="1066473"/>
            <a:ext cx="3564368" cy="530352"/>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br>
              <a:rPr lang="en-US"/>
            </a:br>
            <a:endParaRPr lang="en-PH"/>
          </a:p>
        </p:txBody>
      </p:sp>
      <p:sp>
        <p:nvSpPr>
          <p:cNvPr id="5" name="Text Placeholder 6">
            <a:extLst>
              <a:ext uri="{FF2B5EF4-FFF2-40B4-BE49-F238E27FC236}">
                <a16:creationId xmlns:a16="http://schemas.microsoft.com/office/drawing/2014/main" id="{E613047E-D8ED-2373-9B2A-5445E596C8F4}"/>
              </a:ext>
            </a:extLst>
          </p:cNvPr>
          <p:cNvSpPr>
            <a:spLocks noGrp="1"/>
          </p:cNvSpPr>
          <p:nvPr>
            <p:ph type="body" sz="quarter" idx="14"/>
          </p:nvPr>
        </p:nvSpPr>
        <p:spPr>
          <a:xfrm>
            <a:off x="388507" y="1682488"/>
            <a:ext cx="3566160" cy="1575062"/>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6" name="Text Placeholder 6">
            <a:extLst>
              <a:ext uri="{FF2B5EF4-FFF2-40B4-BE49-F238E27FC236}">
                <a16:creationId xmlns:a16="http://schemas.microsoft.com/office/drawing/2014/main" id="{7F6917DF-51E0-4C68-C119-9267A0434C11}"/>
              </a:ext>
            </a:extLst>
          </p:cNvPr>
          <p:cNvSpPr>
            <a:spLocks noGrp="1"/>
          </p:cNvSpPr>
          <p:nvPr>
            <p:ph type="body" sz="quarter" idx="15"/>
          </p:nvPr>
        </p:nvSpPr>
        <p:spPr>
          <a:xfrm>
            <a:off x="4317569" y="1682488"/>
            <a:ext cx="3566160" cy="1575062"/>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11" name="Text Placeholder 6">
            <a:extLst>
              <a:ext uri="{FF2B5EF4-FFF2-40B4-BE49-F238E27FC236}">
                <a16:creationId xmlns:a16="http://schemas.microsoft.com/office/drawing/2014/main" id="{CA2C1E37-3C8E-3DAA-D597-9D8CACC76CD1}"/>
              </a:ext>
            </a:extLst>
          </p:cNvPr>
          <p:cNvSpPr>
            <a:spLocks noGrp="1"/>
          </p:cNvSpPr>
          <p:nvPr>
            <p:ph type="body" sz="quarter" idx="22"/>
          </p:nvPr>
        </p:nvSpPr>
        <p:spPr>
          <a:xfrm>
            <a:off x="8237332" y="1682488"/>
            <a:ext cx="3566160" cy="1575062"/>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15" name="Text Placeholder 6">
            <a:extLst>
              <a:ext uri="{FF2B5EF4-FFF2-40B4-BE49-F238E27FC236}">
                <a16:creationId xmlns:a16="http://schemas.microsoft.com/office/drawing/2014/main" id="{B45C2E06-E719-A8FC-DB3C-2066AA3CBAF9}"/>
              </a:ext>
            </a:extLst>
          </p:cNvPr>
          <p:cNvSpPr>
            <a:spLocks noGrp="1"/>
          </p:cNvSpPr>
          <p:nvPr>
            <p:ph type="body" sz="quarter" idx="25" hasCustomPrompt="1"/>
          </p:nvPr>
        </p:nvSpPr>
        <p:spPr>
          <a:xfrm>
            <a:off x="384755" y="3507778"/>
            <a:ext cx="3566160" cy="530352"/>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br>
              <a:rPr lang="en-US"/>
            </a:br>
            <a:endParaRPr lang="en-PH"/>
          </a:p>
        </p:txBody>
      </p:sp>
      <p:sp>
        <p:nvSpPr>
          <p:cNvPr id="16" name="Text Placeholder 6">
            <a:extLst>
              <a:ext uri="{FF2B5EF4-FFF2-40B4-BE49-F238E27FC236}">
                <a16:creationId xmlns:a16="http://schemas.microsoft.com/office/drawing/2014/main" id="{DC317E06-28FC-287E-7528-1C92CD2332EB}"/>
              </a:ext>
            </a:extLst>
          </p:cNvPr>
          <p:cNvSpPr>
            <a:spLocks noGrp="1"/>
          </p:cNvSpPr>
          <p:nvPr>
            <p:ph type="body" sz="quarter" idx="26" hasCustomPrompt="1"/>
          </p:nvPr>
        </p:nvSpPr>
        <p:spPr>
          <a:xfrm>
            <a:off x="4313816" y="3507778"/>
            <a:ext cx="3564368" cy="530352"/>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br>
              <a:rPr lang="en-US"/>
            </a:br>
            <a:endParaRPr lang="en-PH"/>
          </a:p>
        </p:txBody>
      </p:sp>
      <p:sp>
        <p:nvSpPr>
          <p:cNvPr id="17" name="Text Placeholder 6">
            <a:extLst>
              <a:ext uri="{FF2B5EF4-FFF2-40B4-BE49-F238E27FC236}">
                <a16:creationId xmlns:a16="http://schemas.microsoft.com/office/drawing/2014/main" id="{26A20E83-323F-C987-9333-F61BDD80940F}"/>
              </a:ext>
            </a:extLst>
          </p:cNvPr>
          <p:cNvSpPr>
            <a:spLocks noGrp="1"/>
          </p:cNvSpPr>
          <p:nvPr>
            <p:ph type="body" sz="quarter" idx="27" hasCustomPrompt="1"/>
          </p:nvPr>
        </p:nvSpPr>
        <p:spPr>
          <a:xfrm>
            <a:off x="8235371" y="3507778"/>
            <a:ext cx="3564368" cy="530352"/>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br>
              <a:rPr lang="en-US"/>
            </a:br>
            <a:endParaRPr lang="en-PH"/>
          </a:p>
        </p:txBody>
      </p:sp>
      <p:sp>
        <p:nvSpPr>
          <p:cNvPr id="18" name="Text Placeholder 6">
            <a:extLst>
              <a:ext uri="{FF2B5EF4-FFF2-40B4-BE49-F238E27FC236}">
                <a16:creationId xmlns:a16="http://schemas.microsoft.com/office/drawing/2014/main" id="{B709728F-7068-2C4F-C5E0-B8B46730B3EC}"/>
              </a:ext>
            </a:extLst>
          </p:cNvPr>
          <p:cNvSpPr>
            <a:spLocks noGrp="1"/>
          </p:cNvSpPr>
          <p:nvPr>
            <p:ph type="body" sz="quarter" idx="28"/>
          </p:nvPr>
        </p:nvSpPr>
        <p:spPr>
          <a:xfrm>
            <a:off x="396015" y="4120418"/>
            <a:ext cx="3566160" cy="1575062"/>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20" name="Text Placeholder 6">
            <a:extLst>
              <a:ext uri="{FF2B5EF4-FFF2-40B4-BE49-F238E27FC236}">
                <a16:creationId xmlns:a16="http://schemas.microsoft.com/office/drawing/2014/main" id="{53720AD7-3451-943A-8EF1-78F59CF00295}"/>
              </a:ext>
            </a:extLst>
          </p:cNvPr>
          <p:cNvSpPr>
            <a:spLocks noGrp="1"/>
          </p:cNvSpPr>
          <p:nvPr>
            <p:ph type="body" sz="quarter" idx="29"/>
          </p:nvPr>
        </p:nvSpPr>
        <p:spPr>
          <a:xfrm>
            <a:off x="4325077" y="4120418"/>
            <a:ext cx="3566160" cy="1575062"/>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21" name="Text Placeholder 6">
            <a:extLst>
              <a:ext uri="{FF2B5EF4-FFF2-40B4-BE49-F238E27FC236}">
                <a16:creationId xmlns:a16="http://schemas.microsoft.com/office/drawing/2014/main" id="{26E01EFB-5E37-64ED-62E2-A82F06DF1095}"/>
              </a:ext>
            </a:extLst>
          </p:cNvPr>
          <p:cNvSpPr>
            <a:spLocks noGrp="1"/>
          </p:cNvSpPr>
          <p:nvPr>
            <p:ph type="body" sz="quarter" idx="30"/>
          </p:nvPr>
        </p:nvSpPr>
        <p:spPr>
          <a:xfrm>
            <a:off x="8244840" y="4120418"/>
            <a:ext cx="3566160" cy="1575062"/>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Tree>
    <p:extLst>
      <p:ext uri="{BB962C8B-B14F-4D97-AF65-F5344CB8AC3E}">
        <p14:creationId xmlns:p14="http://schemas.microsoft.com/office/powerpoint/2010/main" val="240138195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7_Headline + two columns ">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1493643A-4A31-599B-8635-0F08C9966AA5}"/>
              </a:ext>
            </a:extLst>
          </p:cNvPr>
          <p:cNvGraphicFramePr>
            <a:graphicFrameLocks noChangeAspect="1"/>
          </p:cNvGraphicFramePr>
          <p:nvPr userDrawn="1">
            <p:custDataLst>
              <p:tags r:id="rId1"/>
            </p:custDataLst>
            <p:extLst>
              <p:ext uri="{D42A27DB-BD31-4B8C-83A1-F6EECF244321}">
                <p14:modId xmlns:p14="http://schemas.microsoft.com/office/powerpoint/2010/main" val="41730976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7" name="think-cell data - do not delete" hidden="1">
                        <a:extLst>
                          <a:ext uri="{FF2B5EF4-FFF2-40B4-BE49-F238E27FC236}">
                            <a16:creationId xmlns:a16="http://schemas.microsoft.com/office/drawing/2014/main" id="{1493643A-4A31-599B-8635-0F08C9966AA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Picture Placeholder 5">
            <a:extLst>
              <a:ext uri="{FF2B5EF4-FFF2-40B4-BE49-F238E27FC236}">
                <a16:creationId xmlns:a16="http://schemas.microsoft.com/office/drawing/2014/main" id="{C15412D2-3C37-BACE-00EF-A792A6A9011A}"/>
              </a:ext>
            </a:extLst>
          </p:cNvPr>
          <p:cNvSpPr>
            <a:spLocks noGrp="1"/>
          </p:cNvSpPr>
          <p:nvPr>
            <p:ph type="pic" sz="quarter" idx="21"/>
          </p:nvPr>
        </p:nvSpPr>
        <p:spPr>
          <a:xfrm>
            <a:off x="6427960" y="0"/>
            <a:ext cx="5764040" cy="6858000"/>
          </a:xfrm>
          <a:solidFill>
            <a:schemeClr val="bg1">
              <a:lumMod val="95000"/>
            </a:schemeClr>
          </a:solidFill>
        </p:spPr>
        <p:txBody>
          <a:bodyPr/>
          <a:lstStyle/>
          <a:p>
            <a:endParaRPr lang="en-US">
              <a:latin typeface="Arial" panose="020B0604020202020204" pitchFamily="34" charset="0"/>
            </a:endParaRPr>
          </a:p>
        </p:txBody>
      </p:sp>
      <p:sp>
        <p:nvSpPr>
          <p:cNvPr id="2" name="Title 1">
            <a:extLst>
              <a:ext uri="{FF2B5EF4-FFF2-40B4-BE49-F238E27FC236}">
                <a16:creationId xmlns:a16="http://schemas.microsoft.com/office/drawing/2014/main" id="{5E43268A-2510-B40E-A9E0-FEC568890F3F}"/>
              </a:ext>
            </a:extLst>
          </p:cNvPr>
          <p:cNvSpPr>
            <a:spLocks noGrp="1"/>
          </p:cNvSpPr>
          <p:nvPr>
            <p:ph type="title"/>
          </p:nvPr>
        </p:nvSpPr>
        <p:spPr>
          <a:xfrm>
            <a:off x="388507" y="186704"/>
            <a:ext cx="5530103" cy="557366"/>
          </a:xfrm>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endParaRPr lang="en-PH"/>
          </a:p>
        </p:txBody>
      </p:sp>
      <p:sp>
        <p:nvSpPr>
          <p:cNvPr id="3" name="Slide Number Placeholder 2">
            <a:extLst>
              <a:ext uri="{FF2B5EF4-FFF2-40B4-BE49-F238E27FC236}">
                <a16:creationId xmlns:a16="http://schemas.microsoft.com/office/drawing/2014/main" id="{1F9F0940-85AE-A556-683A-7252D5E26553}"/>
              </a:ext>
            </a:extLst>
          </p:cNvPr>
          <p:cNvSpPr>
            <a:spLocks noGrp="1"/>
          </p:cNvSpPr>
          <p:nvPr>
            <p:ph type="sldNum" sz="quarter" idx="10"/>
          </p:nvPr>
        </p:nvSpPr>
        <p:spPr/>
        <p:txBody>
          <a:bodyPr/>
          <a:lstStyle>
            <a:lvl1pPr>
              <a:defRPr>
                <a:solidFill>
                  <a:schemeClr val="bg1"/>
                </a:solidFill>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4" name="Footer Placeholder 3">
            <a:extLst>
              <a:ext uri="{FF2B5EF4-FFF2-40B4-BE49-F238E27FC236}">
                <a16:creationId xmlns:a16="http://schemas.microsoft.com/office/drawing/2014/main" id="{64E7DDE9-652F-E3B7-C074-C080E1397536}"/>
              </a:ext>
            </a:extLst>
          </p:cNvPr>
          <p:cNvSpPr>
            <a:spLocks noGrp="1"/>
          </p:cNvSpPr>
          <p:nvPr>
            <p:ph type="ftr" sz="quarter" idx="11"/>
          </p:nvPr>
        </p:nvSpPr>
        <p:spPr>
          <a:xfrm>
            <a:off x="390524" y="5809556"/>
            <a:ext cx="5530103" cy="365125"/>
          </a:xfrm>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To add a footer: Insert tab &gt; Header &amp; Footer &gt; Select Footer &gt; Apply</a:t>
            </a:r>
          </a:p>
        </p:txBody>
      </p:sp>
      <p:sp>
        <p:nvSpPr>
          <p:cNvPr id="10" name="Text Placeholder 6">
            <a:extLst>
              <a:ext uri="{FF2B5EF4-FFF2-40B4-BE49-F238E27FC236}">
                <a16:creationId xmlns:a16="http://schemas.microsoft.com/office/drawing/2014/main" id="{23CAFE65-6F27-4432-5365-A37A31DFBF75}"/>
              </a:ext>
            </a:extLst>
          </p:cNvPr>
          <p:cNvSpPr>
            <a:spLocks noGrp="1"/>
          </p:cNvSpPr>
          <p:nvPr>
            <p:ph type="body" sz="quarter" idx="14"/>
          </p:nvPr>
        </p:nvSpPr>
        <p:spPr>
          <a:xfrm>
            <a:off x="388507" y="2444436"/>
            <a:ext cx="5532120" cy="3256847"/>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19" name="Text Placeholder 6">
            <a:extLst>
              <a:ext uri="{FF2B5EF4-FFF2-40B4-BE49-F238E27FC236}">
                <a16:creationId xmlns:a16="http://schemas.microsoft.com/office/drawing/2014/main" id="{BF70C077-0439-1A5A-43E0-CEF816C686C6}"/>
              </a:ext>
            </a:extLst>
          </p:cNvPr>
          <p:cNvSpPr>
            <a:spLocks noGrp="1"/>
          </p:cNvSpPr>
          <p:nvPr>
            <p:ph type="body" sz="quarter" idx="17" hasCustomPrompt="1"/>
          </p:nvPr>
        </p:nvSpPr>
        <p:spPr>
          <a:xfrm>
            <a:off x="388508" y="1066473"/>
            <a:ext cx="5532120" cy="1187840"/>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br>
              <a:rPr lang="en-US"/>
            </a:br>
            <a:endParaRPr lang="en-PH"/>
          </a:p>
        </p:txBody>
      </p:sp>
    </p:spTree>
    <p:extLst>
      <p:ext uri="{BB962C8B-B14F-4D97-AF65-F5344CB8AC3E}">
        <p14:creationId xmlns:p14="http://schemas.microsoft.com/office/powerpoint/2010/main" val="14189454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02: Light + Orange + No Image">
    <p:bg>
      <p:bgPr>
        <a:solidFill>
          <a:schemeClr val="bg1"/>
        </a:solidFill>
        <a:effectLst/>
      </p:bgPr>
    </p:bg>
    <p:spTree>
      <p:nvGrpSpPr>
        <p:cNvPr id="1" name=""/>
        <p:cNvGrpSpPr/>
        <p:nvPr/>
      </p:nvGrpSpPr>
      <p:grpSpPr>
        <a:xfrm>
          <a:off x="0" y="0"/>
          <a:ext cx="0" cy="0"/>
          <a:chOff x="0" y="0"/>
          <a:chExt cx="0" cy="0"/>
        </a:xfrm>
      </p:grpSpPr>
      <p:graphicFrame>
        <p:nvGraphicFramePr>
          <p:cNvPr id="12" name="think-cell data - do not delete" hidden="1">
            <a:extLst>
              <a:ext uri="{FF2B5EF4-FFF2-40B4-BE49-F238E27FC236}">
                <a16:creationId xmlns:a16="http://schemas.microsoft.com/office/drawing/2014/main" id="{7A74151D-F800-6998-0E8F-1E827B710647}"/>
              </a:ext>
            </a:extLst>
          </p:cNvPr>
          <p:cNvGraphicFramePr>
            <a:graphicFrameLocks noChangeAspect="1"/>
          </p:cNvGraphicFramePr>
          <p:nvPr userDrawn="1">
            <p:custDataLst>
              <p:tags r:id="rId1"/>
            </p:custDataLst>
            <p:extLst>
              <p:ext uri="{D42A27DB-BD31-4B8C-83A1-F6EECF244321}">
                <p14:modId xmlns:p14="http://schemas.microsoft.com/office/powerpoint/2010/main" val="20172307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12" name="think-cell data - do not delete" hidden="1">
                        <a:extLst>
                          <a:ext uri="{FF2B5EF4-FFF2-40B4-BE49-F238E27FC236}">
                            <a16:creationId xmlns:a16="http://schemas.microsoft.com/office/drawing/2014/main" id="{7A74151D-F800-6998-0E8F-1E827B71064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9" name="Title 1">
            <a:extLst>
              <a:ext uri="{FF2B5EF4-FFF2-40B4-BE49-F238E27FC236}">
                <a16:creationId xmlns:a16="http://schemas.microsoft.com/office/drawing/2014/main" id="{6D56953C-45F5-D0EF-C71F-1416EA40DD9F}"/>
              </a:ext>
            </a:extLst>
          </p:cNvPr>
          <p:cNvSpPr>
            <a:spLocks noGrp="1"/>
          </p:cNvSpPr>
          <p:nvPr>
            <p:ph type="ctrTitle" hasCustomPrompt="1"/>
          </p:nvPr>
        </p:nvSpPr>
        <p:spPr>
          <a:xfrm>
            <a:off x="381001" y="476250"/>
            <a:ext cx="5943599" cy="1366862"/>
          </a:xfrm>
        </p:spPr>
        <p:txBody>
          <a:bodyPr vert="horz" anchor="b">
            <a:normAutofit/>
          </a:bodyPr>
          <a:lstStyle>
            <a:lvl1pPr algn="l">
              <a:defRPr sz="4800">
                <a:solidFill>
                  <a:schemeClr val="tx2"/>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1pPr>
          </a:lstStyle>
          <a:p>
            <a:r>
              <a:rPr lang="en-US"/>
              <a:t>Click here to </a:t>
            </a:r>
            <a:br>
              <a:rPr lang="en-US"/>
            </a:br>
            <a:r>
              <a:rPr lang="en-US"/>
              <a:t>add subtitle</a:t>
            </a:r>
          </a:p>
        </p:txBody>
      </p:sp>
      <p:sp>
        <p:nvSpPr>
          <p:cNvPr id="10" name="Slide Number Placeholder 5">
            <a:extLst>
              <a:ext uri="{FF2B5EF4-FFF2-40B4-BE49-F238E27FC236}">
                <a16:creationId xmlns:a16="http://schemas.microsoft.com/office/drawing/2014/main" id="{AAA8F5B9-ACEA-22DF-E279-AB68CBE918E1}"/>
              </a:ext>
            </a:extLst>
          </p:cNvPr>
          <p:cNvSpPr>
            <a:spLocks noGrp="1"/>
          </p:cNvSpPr>
          <p:nvPr>
            <p:ph type="sldNum" sz="quarter" idx="4"/>
          </p:nvPr>
        </p:nvSpPr>
        <p:spPr>
          <a:xfrm>
            <a:off x="11475537" y="6422716"/>
            <a:ext cx="330231" cy="203476"/>
          </a:xfrm>
          <a:prstGeom prst="rect">
            <a:avLst/>
          </a:prstGeom>
        </p:spPr>
        <p:txBody>
          <a:bodyPr vert="horz" lIns="0" tIns="0" rIns="0" bIns="0" rtlCol="0" anchor="ctr"/>
          <a:lstStyle>
            <a:lvl1pPr algn="r">
              <a:defRPr sz="1000" b="1">
                <a:solidFill>
                  <a:schemeClr val="tx1"/>
                </a:solidFill>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grpSp>
        <p:nvGrpSpPr>
          <p:cNvPr id="2" name="Group 1">
            <a:extLst>
              <a:ext uri="{FF2B5EF4-FFF2-40B4-BE49-F238E27FC236}">
                <a16:creationId xmlns:a16="http://schemas.microsoft.com/office/drawing/2014/main" id="{BD827FBD-970D-BACD-6CF4-9A44EAD88407}"/>
              </a:ext>
            </a:extLst>
          </p:cNvPr>
          <p:cNvGrpSpPr/>
          <p:nvPr userDrawn="1"/>
        </p:nvGrpSpPr>
        <p:grpSpPr>
          <a:xfrm>
            <a:off x="3399638" y="2562134"/>
            <a:ext cx="8792362" cy="3611881"/>
            <a:chOff x="3399638" y="2562134"/>
            <a:chExt cx="8792362" cy="3611881"/>
          </a:xfrm>
        </p:grpSpPr>
        <p:sp>
          <p:nvSpPr>
            <p:cNvPr id="3" name="Freeform: Shape 2">
              <a:extLst>
                <a:ext uri="{FF2B5EF4-FFF2-40B4-BE49-F238E27FC236}">
                  <a16:creationId xmlns:a16="http://schemas.microsoft.com/office/drawing/2014/main" id="{0B0AAA47-6CC0-8F09-F027-172E0ED751D4}"/>
                </a:ext>
              </a:extLst>
            </p:cNvPr>
            <p:cNvSpPr/>
            <p:nvPr userDrawn="1"/>
          </p:nvSpPr>
          <p:spPr>
            <a:xfrm>
              <a:off x="3399638" y="2562134"/>
              <a:ext cx="1256052" cy="3611881"/>
            </a:xfrm>
            <a:custGeom>
              <a:avLst/>
              <a:gdLst>
                <a:gd name="connsiteX0" fmla="*/ 470264 w 927464"/>
                <a:gd name="connsiteY0" fmla="*/ 2667000 h 2667000"/>
                <a:gd name="connsiteX1" fmla="*/ 927464 w 927464"/>
                <a:gd name="connsiteY1" fmla="*/ 2667000 h 2667000"/>
                <a:gd name="connsiteX2" fmla="*/ 457200 w 927464"/>
                <a:gd name="connsiteY2" fmla="*/ 0 h 2667000"/>
                <a:gd name="connsiteX3" fmla="*/ 0 w 927464"/>
                <a:gd name="connsiteY3" fmla="*/ 0 h 2667000"/>
                <a:gd name="connsiteX4" fmla="*/ 470264 w 927464"/>
                <a:gd name="connsiteY4" fmla="*/ 2667000 h 266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464" h="2667000">
                  <a:moveTo>
                    <a:pt x="470264" y="2667000"/>
                  </a:moveTo>
                  <a:lnTo>
                    <a:pt x="927464" y="2667000"/>
                  </a:lnTo>
                  <a:lnTo>
                    <a:pt x="457200" y="0"/>
                  </a:lnTo>
                  <a:lnTo>
                    <a:pt x="0" y="0"/>
                  </a:lnTo>
                  <a:lnTo>
                    <a:pt x="470264" y="2667000"/>
                  </a:lnTo>
                  <a:close/>
                </a:path>
              </a:pathLst>
            </a:custGeom>
            <a:gradFill>
              <a:gsLst>
                <a:gs pos="0">
                  <a:schemeClr val="accent1"/>
                </a:gs>
                <a:gs pos="100000">
                  <a:schemeClr val="bg1"/>
                </a:gs>
              </a:gsLst>
              <a:lin ang="16200000" scaled="1"/>
            </a:gradFill>
            <a:ln w="0" cap="flat">
              <a:noFill/>
              <a:prstDash val="solid"/>
              <a:miter/>
            </a:ln>
          </p:spPr>
          <p:txBody>
            <a:bodyPr rtlCol="0" anchor="ctr"/>
            <a:lstStyle/>
            <a:p>
              <a:endParaRPr lang="en-PH">
                <a:latin typeface="Arial" panose="020B0604020202020204" pitchFamily="34" charset="0"/>
                <a:cs typeface="Arial" panose="020B0604020202020204" pitchFamily="34" charset="0"/>
                <a:sym typeface="Arial" panose="020B0604020202020204" pitchFamily="34" charset="0"/>
              </a:endParaRPr>
            </a:p>
          </p:txBody>
        </p:sp>
        <p:sp>
          <p:nvSpPr>
            <p:cNvPr id="4" name="Freeform: Shape 3">
              <a:extLst>
                <a:ext uri="{FF2B5EF4-FFF2-40B4-BE49-F238E27FC236}">
                  <a16:creationId xmlns:a16="http://schemas.microsoft.com/office/drawing/2014/main" id="{3B8FC861-80B2-A878-5F8B-3CFC7BFC941E}"/>
                </a:ext>
              </a:extLst>
            </p:cNvPr>
            <p:cNvSpPr/>
            <p:nvPr userDrawn="1"/>
          </p:nvSpPr>
          <p:spPr>
            <a:xfrm>
              <a:off x="4655690" y="2562134"/>
              <a:ext cx="1256052" cy="3611881"/>
            </a:xfrm>
            <a:custGeom>
              <a:avLst/>
              <a:gdLst>
                <a:gd name="connsiteX0" fmla="*/ 457200 w 927464"/>
                <a:gd name="connsiteY0" fmla="*/ 2667000 h 2667000"/>
                <a:gd name="connsiteX1" fmla="*/ 0 w 927464"/>
                <a:gd name="connsiteY1" fmla="*/ 2667000 h 2667000"/>
                <a:gd name="connsiteX2" fmla="*/ 470264 w 927464"/>
                <a:gd name="connsiteY2" fmla="*/ 0 h 2667000"/>
                <a:gd name="connsiteX3" fmla="*/ 927464 w 927464"/>
                <a:gd name="connsiteY3" fmla="*/ 0 h 2667000"/>
                <a:gd name="connsiteX4" fmla="*/ 457200 w 927464"/>
                <a:gd name="connsiteY4" fmla="*/ 2667000 h 266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464" h="2667000">
                  <a:moveTo>
                    <a:pt x="457200" y="2667000"/>
                  </a:moveTo>
                  <a:lnTo>
                    <a:pt x="0" y="2667000"/>
                  </a:lnTo>
                  <a:lnTo>
                    <a:pt x="470264" y="0"/>
                  </a:lnTo>
                  <a:lnTo>
                    <a:pt x="927464" y="0"/>
                  </a:lnTo>
                  <a:lnTo>
                    <a:pt x="457200" y="2667000"/>
                  </a:lnTo>
                  <a:close/>
                </a:path>
              </a:pathLst>
            </a:custGeom>
            <a:solidFill>
              <a:srgbClr val="FE5B1B"/>
            </a:solidFill>
            <a:ln w="0" cap="flat">
              <a:noFill/>
              <a:prstDash val="solid"/>
              <a:miter/>
            </a:ln>
          </p:spPr>
          <p:txBody>
            <a:bodyPr rtlCol="0" anchor="ctr"/>
            <a:lstStyle/>
            <a:p>
              <a:endParaRPr lang="en-PH">
                <a:latin typeface="Arial" panose="020B0604020202020204" pitchFamily="34" charset="0"/>
                <a:cs typeface="Arial" panose="020B0604020202020204" pitchFamily="34" charset="0"/>
                <a:sym typeface="Arial" panose="020B0604020202020204" pitchFamily="34" charset="0"/>
              </a:endParaRPr>
            </a:p>
          </p:txBody>
        </p:sp>
        <p:sp>
          <p:nvSpPr>
            <p:cNvPr id="5" name="Freeform: Shape 4">
              <a:extLst>
                <a:ext uri="{FF2B5EF4-FFF2-40B4-BE49-F238E27FC236}">
                  <a16:creationId xmlns:a16="http://schemas.microsoft.com/office/drawing/2014/main" id="{7097C351-997A-D111-4306-C3EEFD195495}"/>
                </a:ext>
              </a:extLst>
            </p:cNvPr>
            <p:cNvSpPr/>
            <p:nvPr userDrawn="1"/>
          </p:nvSpPr>
          <p:spPr>
            <a:xfrm>
              <a:off x="5911742" y="2562134"/>
              <a:ext cx="1256052" cy="3611881"/>
            </a:xfrm>
            <a:custGeom>
              <a:avLst/>
              <a:gdLst>
                <a:gd name="connsiteX0" fmla="*/ 470264 w 927464"/>
                <a:gd name="connsiteY0" fmla="*/ 2667000 h 2667000"/>
                <a:gd name="connsiteX1" fmla="*/ 927464 w 927464"/>
                <a:gd name="connsiteY1" fmla="*/ 2667000 h 2667000"/>
                <a:gd name="connsiteX2" fmla="*/ 457200 w 927464"/>
                <a:gd name="connsiteY2" fmla="*/ 0 h 2667000"/>
                <a:gd name="connsiteX3" fmla="*/ 0 w 927464"/>
                <a:gd name="connsiteY3" fmla="*/ 0 h 2667000"/>
                <a:gd name="connsiteX4" fmla="*/ 470264 w 927464"/>
                <a:gd name="connsiteY4" fmla="*/ 2667000 h 266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464" h="2667000">
                  <a:moveTo>
                    <a:pt x="470264" y="2667000"/>
                  </a:moveTo>
                  <a:lnTo>
                    <a:pt x="927464" y="2667000"/>
                  </a:lnTo>
                  <a:lnTo>
                    <a:pt x="457200" y="0"/>
                  </a:lnTo>
                  <a:lnTo>
                    <a:pt x="0" y="0"/>
                  </a:lnTo>
                  <a:lnTo>
                    <a:pt x="470264" y="2667000"/>
                  </a:lnTo>
                  <a:close/>
                </a:path>
              </a:pathLst>
            </a:custGeom>
            <a:solidFill>
              <a:srgbClr val="FE5B1B"/>
            </a:solidFill>
            <a:ln w="0" cap="flat">
              <a:noFill/>
              <a:prstDash val="solid"/>
              <a:miter/>
            </a:ln>
          </p:spPr>
          <p:txBody>
            <a:bodyPr rtlCol="0" anchor="ctr"/>
            <a:lstStyle/>
            <a:p>
              <a:endParaRPr lang="en-PH">
                <a:latin typeface="Arial" panose="020B0604020202020204" pitchFamily="34" charset="0"/>
                <a:cs typeface="Arial" panose="020B0604020202020204" pitchFamily="34" charset="0"/>
                <a:sym typeface="Arial" panose="020B0604020202020204" pitchFamily="34" charset="0"/>
              </a:endParaRPr>
            </a:p>
          </p:txBody>
        </p:sp>
        <p:sp>
          <p:nvSpPr>
            <p:cNvPr id="6" name="Freeform: Shape 5">
              <a:extLst>
                <a:ext uri="{FF2B5EF4-FFF2-40B4-BE49-F238E27FC236}">
                  <a16:creationId xmlns:a16="http://schemas.microsoft.com/office/drawing/2014/main" id="{87B772F7-2ABA-DCD7-34F5-CBD57B2DA055}"/>
                </a:ext>
              </a:extLst>
            </p:cNvPr>
            <p:cNvSpPr/>
            <p:nvPr userDrawn="1"/>
          </p:nvSpPr>
          <p:spPr>
            <a:xfrm>
              <a:off x="7167794" y="2562134"/>
              <a:ext cx="1256052" cy="3611881"/>
            </a:xfrm>
            <a:custGeom>
              <a:avLst/>
              <a:gdLst>
                <a:gd name="connsiteX0" fmla="*/ 457200 w 927464"/>
                <a:gd name="connsiteY0" fmla="*/ 2667000 h 2667000"/>
                <a:gd name="connsiteX1" fmla="*/ 0 w 927464"/>
                <a:gd name="connsiteY1" fmla="*/ 2667000 h 2667000"/>
                <a:gd name="connsiteX2" fmla="*/ 470264 w 927464"/>
                <a:gd name="connsiteY2" fmla="*/ 0 h 2667000"/>
                <a:gd name="connsiteX3" fmla="*/ 927464 w 927464"/>
                <a:gd name="connsiteY3" fmla="*/ 0 h 2667000"/>
                <a:gd name="connsiteX4" fmla="*/ 457200 w 927464"/>
                <a:gd name="connsiteY4" fmla="*/ 2667000 h 266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464" h="2667000">
                  <a:moveTo>
                    <a:pt x="457200" y="2667000"/>
                  </a:moveTo>
                  <a:lnTo>
                    <a:pt x="0" y="2667000"/>
                  </a:lnTo>
                  <a:lnTo>
                    <a:pt x="470264" y="0"/>
                  </a:lnTo>
                  <a:lnTo>
                    <a:pt x="927464" y="0"/>
                  </a:lnTo>
                  <a:lnTo>
                    <a:pt x="457200" y="2667000"/>
                  </a:lnTo>
                  <a:close/>
                </a:path>
              </a:pathLst>
            </a:custGeom>
            <a:solidFill>
              <a:srgbClr val="FE5B1B"/>
            </a:solidFill>
            <a:ln w="0" cap="flat">
              <a:noFill/>
              <a:prstDash val="solid"/>
              <a:miter/>
            </a:ln>
          </p:spPr>
          <p:txBody>
            <a:bodyPr rtlCol="0" anchor="ctr"/>
            <a:lstStyle/>
            <a:p>
              <a:endParaRPr lang="en-PH">
                <a:latin typeface="Arial" panose="020B0604020202020204" pitchFamily="34" charset="0"/>
                <a:cs typeface="Arial" panose="020B0604020202020204" pitchFamily="34" charset="0"/>
                <a:sym typeface="Arial" panose="020B0604020202020204" pitchFamily="34" charset="0"/>
              </a:endParaRPr>
            </a:p>
          </p:txBody>
        </p:sp>
        <p:sp>
          <p:nvSpPr>
            <p:cNvPr id="7" name="Freeform: Shape 6">
              <a:extLst>
                <a:ext uri="{FF2B5EF4-FFF2-40B4-BE49-F238E27FC236}">
                  <a16:creationId xmlns:a16="http://schemas.microsoft.com/office/drawing/2014/main" id="{D3C88B5E-3182-2C6F-B78A-C2B23EAEA21C}"/>
                </a:ext>
              </a:extLst>
            </p:cNvPr>
            <p:cNvSpPr/>
            <p:nvPr userDrawn="1"/>
          </p:nvSpPr>
          <p:spPr>
            <a:xfrm>
              <a:off x="8423845" y="2562134"/>
              <a:ext cx="1256052" cy="3611881"/>
            </a:xfrm>
            <a:custGeom>
              <a:avLst/>
              <a:gdLst>
                <a:gd name="connsiteX0" fmla="*/ 470264 w 927464"/>
                <a:gd name="connsiteY0" fmla="*/ 2667000 h 2667000"/>
                <a:gd name="connsiteX1" fmla="*/ 927464 w 927464"/>
                <a:gd name="connsiteY1" fmla="*/ 2667000 h 2667000"/>
                <a:gd name="connsiteX2" fmla="*/ 457200 w 927464"/>
                <a:gd name="connsiteY2" fmla="*/ 0 h 2667000"/>
                <a:gd name="connsiteX3" fmla="*/ 0 w 927464"/>
                <a:gd name="connsiteY3" fmla="*/ 0 h 2667000"/>
                <a:gd name="connsiteX4" fmla="*/ 470264 w 927464"/>
                <a:gd name="connsiteY4" fmla="*/ 2667000 h 266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464" h="2667000">
                  <a:moveTo>
                    <a:pt x="470264" y="2667000"/>
                  </a:moveTo>
                  <a:lnTo>
                    <a:pt x="927464" y="2667000"/>
                  </a:lnTo>
                  <a:lnTo>
                    <a:pt x="457200" y="0"/>
                  </a:lnTo>
                  <a:lnTo>
                    <a:pt x="0" y="0"/>
                  </a:lnTo>
                  <a:lnTo>
                    <a:pt x="470264" y="2667000"/>
                  </a:lnTo>
                  <a:close/>
                </a:path>
              </a:pathLst>
            </a:custGeom>
            <a:solidFill>
              <a:srgbClr val="FE5B1B"/>
            </a:solidFill>
            <a:ln w="0" cap="flat">
              <a:noFill/>
              <a:prstDash val="solid"/>
              <a:miter/>
            </a:ln>
          </p:spPr>
          <p:txBody>
            <a:bodyPr rtlCol="0" anchor="ctr"/>
            <a:lstStyle/>
            <a:p>
              <a:endParaRPr lang="en-PH">
                <a:latin typeface="Arial" panose="020B0604020202020204" pitchFamily="34" charset="0"/>
                <a:cs typeface="Arial" panose="020B0604020202020204" pitchFamily="34" charset="0"/>
                <a:sym typeface="Arial" panose="020B0604020202020204" pitchFamily="34" charset="0"/>
              </a:endParaRPr>
            </a:p>
          </p:txBody>
        </p:sp>
        <p:sp>
          <p:nvSpPr>
            <p:cNvPr id="8" name="Freeform: Shape 7">
              <a:extLst>
                <a:ext uri="{FF2B5EF4-FFF2-40B4-BE49-F238E27FC236}">
                  <a16:creationId xmlns:a16="http://schemas.microsoft.com/office/drawing/2014/main" id="{F5908F24-C8A1-CB0E-749B-B1F537D8B5A0}"/>
                </a:ext>
              </a:extLst>
            </p:cNvPr>
            <p:cNvSpPr/>
            <p:nvPr userDrawn="1"/>
          </p:nvSpPr>
          <p:spPr>
            <a:xfrm>
              <a:off x="9679897" y="2562134"/>
              <a:ext cx="1256050" cy="3611881"/>
            </a:xfrm>
            <a:custGeom>
              <a:avLst/>
              <a:gdLst>
                <a:gd name="connsiteX0" fmla="*/ 457200 w 927463"/>
                <a:gd name="connsiteY0" fmla="*/ 2667000 h 2667000"/>
                <a:gd name="connsiteX1" fmla="*/ 0 w 927463"/>
                <a:gd name="connsiteY1" fmla="*/ 2667000 h 2667000"/>
                <a:gd name="connsiteX2" fmla="*/ 470264 w 927463"/>
                <a:gd name="connsiteY2" fmla="*/ 0 h 2667000"/>
                <a:gd name="connsiteX3" fmla="*/ 927464 w 927463"/>
                <a:gd name="connsiteY3" fmla="*/ 0 h 2667000"/>
                <a:gd name="connsiteX4" fmla="*/ 457200 w 927463"/>
                <a:gd name="connsiteY4" fmla="*/ 2667000 h 266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463" h="2667000">
                  <a:moveTo>
                    <a:pt x="457200" y="2667000"/>
                  </a:moveTo>
                  <a:lnTo>
                    <a:pt x="0" y="2667000"/>
                  </a:lnTo>
                  <a:lnTo>
                    <a:pt x="470264" y="0"/>
                  </a:lnTo>
                  <a:lnTo>
                    <a:pt x="927464" y="0"/>
                  </a:lnTo>
                  <a:lnTo>
                    <a:pt x="457200" y="2667000"/>
                  </a:lnTo>
                  <a:close/>
                </a:path>
              </a:pathLst>
            </a:custGeom>
            <a:solidFill>
              <a:srgbClr val="FE5B1B"/>
            </a:solidFill>
            <a:ln w="0" cap="flat">
              <a:noFill/>
              <a:prstDash val="solid"/>
              <a:miter/>
            </a:ln>
          </p:spPr>
          <p:txBody>
            <a:bodyPr rtlCol="0" anchor="ctr"/>
            <a:lstStyle/>
            <a:p>
              <a:endParaRPr lang="en-PH">
                <a:latin typeface="Arial" panose="020B0604020202020204" pitchFamily="34" charset="0"/>
                <a:cs typeface="Arial" panose="020B0604020202020204" pitchFamily="34" charset="0"/>
                <a:sym typeface="Arial" panose="020B0604020202020204" pitchFamily="34" charset="0"/>
              </a:endParaRPr>
            </a:p>
          </p:txBody>
        </p:sp>
        <p:sp>
          <p:nvSpPr>
            <p:cNvPr id="9" name="Freeform: Shape 8">
              <a:extLst>
                <a:ext uri="{FF2B5EF4-FFF2-40B4-BE49-F238E27FC236}">
                  <a16:creationId xmlns:a16="http://schemas.microsoft.com/office/drawing/2014/main" id="{327E69C8-3ABA-E75C-5F8F-429272797D51}"/>
                </a:ext>
              </a:extLst>
            </p:cNvPr>
            <p:cNvSpPr/>
            <p:nvPr userDrawn="1"/>
          </p:nvSpPr>
          <p:spPr>
            <a:xfrm>
              <a:off x="10935948" y="2562134"/>
              <a:ext cx="1256052" cy="3611881"/>
            </a:xfrm>
            <a:custGeom>
              <a:avLst/>
              <a:gdLst>
                <a:gd name="connsiteX0" fmla="*/ 470264 w 927464"/>
                <a:gd name="connsiteY0" fmla="*/ 2667000 h 2667000"/>
                <a:gd name="connsiteX1" fmla="*/ 927464 w 927464"/>
                <a:gd name="connsiteY1" fmla="*/ 2667000 h 2667000"/>
                <a:gd name="connsiteX2" fmla="*/ 457200 w 927464"/>
                <a:gd name="connsiteY2" fmla="*/ 0 h 2667000"/>
                <a:gd name="connsiteX3" fmla="*/ 0 w 927464"/>
                <a:gd name="connsiteY3" fmla="*/ 0 h 2667000"/>
                <a:gd name="connsiteX4" fmla="*/ 470264 w 927464"/>
                <a:gd name="connsiteY4" fmla="*/ 2667000 h 266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464" h="2667000">
                  <a:moveTo>
                    <a:pt x="470264" y="2667000"/>
                  </a:moveTo>
                  <a:lnTo>
                    <a:pt x="927464" y="2667000"/>
                  </a:lnTo>
                  <a:lnTo>
                    <a:pt x="457200" y="0"/>
                  </a:lnTo>
                  <a:lnTo>
                    <a:pt x="0" y="0"/>
                  </a:lnTo>
                  <a:lnTo>
                    <a:pt x="470264" y="2667000"/>
                  </a:lnTo>
                  <a:close/>
                </a:path>
              </a:pathLst>
            </a:custGeom>
            <a:solidFill>
              <a:srgbClr val="FE5B1B"/>
            </a:solidFill>
            <a:ln w="0" cap="flat">
              <a:noFill/>
              <a:prstDash val="solid"/>
              <a:miter/>
            </a:ln>
          </p:spPr>
          <p:txBody>
            <a:bodyPr rtlCol="0" anchor="ctr"/>
            <a:lstStyle/>
            <a:p>
              <a:endParaRPr lang="en-PH">
                <a:latin typeface="Arial" panose="020B0604020202020204" pitchFamily="34" charset="0"/>
                <a:cs typeface="Arial" panose="020B0604020202020204" pitchFamily="34" charset="0"/>
                <a:sym typeface="Arial" panose="020B0604020202020204" pitchFamily="34" charset="0"/>
              </a:endParaRPr>
            </a:p>
          </p:txBody>
        </p:sp>
      </p:grpSp>
    </p:spTree>
    <p:extLst>
      <p:ext uri="{BB962C8B-B14F-4D97-AF65-F5344CB8AC3E}">
        <p14:creationId xmlns:p14="http://schemas.microsoft.com/office/powerpoint/2010/main" val="2082970549"/>
      </p:ext>
    </p:extLst>
  </p:cSld>
  <p:clrMapOvr>
    <a:masterClrMapping/>
  </p:clrMapOvr>
  <p:hf hdr="0" dt="0"/>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2_Headline + two columns ">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ED353564-57E4-29D9-A0C2-94BD9CA7CB05}"/>
              </a:ext>
            </a:extLst>
          </p:cNvPr>
          <p:cNvGraphicFramePr>
            <a:graphicFrameLocks noChangeAspect="1"/>
          </p:cNvGraphicFramePr>
          <p:nvPr userDrawn="1">
            <p:custDataLst>
              <p:tags r:id="rId1"/>
            </p:custDataLst>
            <p:extLst>
              <p:ext uri="{D42A27DB-BD31-4B8C-83A1-F6EECF244321}">
                <p14:modId xmlns:p14="http://schemas.microsoft.com/office/powerpoint/2010/main" val="334809476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6" name="think-cell data - do not delete" hidden="1">
                        <a:extLst>
                          <a:ext uri="{FF2B5EF4-FFF2-40B4-BE49-F238E27FC236}">
                            <a16:creationId xmlns:a16="http://schemas.microsoft.com/office/drawing/2014/main" id="{ED353564-57E4-29D9-A0C2-94BD9CA7CB0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E43268A-2510-B40E-A9E0-FEC568890F3F}"/>
              </a:ext>
            </a:extLst>
          </p:cNvPr>
          <p:cNvSpPr>
            <a:spLocks noGrp="1"/>
          </p:cNvSpPr>
          <p:nvPr>
            <p:ph type="title"/>
          </p:nvPr>
        </p:nvSpPr>
        <p:spPr>
          <a:xfrm>
            <a:off x="388507" y="186704"/>
            <a:ext cx="11422493" cy="557366"/>
          </a:xfrm>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endParaRPr lang="en-PH"/>
          </a:p>
        </p:txBody>
      </p:sp>
      <p:sp>
        <p:nvSpPr>
          <p:cNvPr id="3" name="Slide Number Placeholder 2">
            <a:extLst>
              <a:ext uri="{FF2B5EF4-FFF2-40B4-BE49-F238E27FC236}">
                <a16:creationId xmlns:a16="http://schemas.microsoft.com/office/drawing/2014/main" id="{1F9F0940-85AE-A556-683A-7252D5E26553}"/>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4" name="Footer Placeholder 3">
            <a:extLst>
              <a:ext uri="{FF2B5EF4-FFF2-40B4-BE49-F238E27FC236}">
                <a16:creationId xmlns:a16="http://schemas.microsoft.com/office/drawing/2014/main" id="{64E7DDE9-652F-E3B7-C074-C080E1397536}"/>
              </a:ext>
            </a:extLst>
          </p:cNvPr>
          <p:cNvSpPr>
            <a:spLocks noGrp="1"/>
          </p:cNvSpPr>
          <p:nvPr>
            <p:ph type="ftr" sz="quarter" idx="11"/>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To add a footer: Insert tab &gt; Header &amp; Footer &gt; Select Footer &gt; Apply</a:t>
            </a:r>
          </a:p>
        </p:txBody>
      </p:sp>
      <p:sp>
        <p:nvSpPr>
          <p:cNvPr id="8" name="Picture Placeholder 5">
            <a:extLst>
              <a:ext uri="{FF2B5EF4-FFF2-40B4-BE49-F238E27FC236}">
                <a16:creationId xmlns:a16="http://schemas.microsoft.com/office/drawing/2014/main" id="{F0AEA184-07FF-F0B5-06C9-BF381C5B95D3}"/>
              </a:ext>
            </a:extLst>
          </p:cNvPr>
          <p:cNvSpPr>
            <a:spLocks noGrp="1"/>
          </p:cNvSpPr>
          <p:nvPr>
            <p:ph type="pic" sz="quarter" idx="20"/>
          </p:nvPr>
        </p:nvSpPr>
        <p:spPr>
          <a:xfrm>
            <a:off x="6278880" y="1028827"/>
            <a:ext cx="5532120" cy="1788192"/>
          </a:xfrm>
          <a:solidFill>
            <a:schemeClr val="bg1">
              <a:lumMod val="95000"/>
            </a:schemeClr>
          </a:solidFill>
        </p:spPr>
        <p:txBody>
          <a:bodyPr/>
          <a:lstStyle/>
          <a:p>
            <a:endParaRPr lang="en-US">
              <a:latin typeface="Arial" panose="020B0604020202020204" pitchFamily="34" charset="0"/>
            </a:endParaRPr>
          </a:p>
        </p:txBody>
      </p:sp>
      <p:sp>
        <p:nvSpPr>
          <p:cNvPr id="9" name="Picture Placeholder 5">
            <a:extLst>
              <a:ext uri="{FF2B5EF4-FFF2-40B4-BE49-F238E27FC236}">
                <a16:creationId xmlns:a16="http://schemas.microsoft.com/office/drawing/2014/main" id="{E4E15D60-14CC-0C81-8265-6DC3D72F7D58}"/>
              </a:ext>
            </a:extLst>
          </p:cNvPr>
          <p:cNvSpPr>
            <a:spLocks noGrp="1"/>
          </p:cNvSpPr>
          <p:nvPr>
            <p:ph type="pic" sz="quarter" idx="21"/>
          </p:nvPr>
        </p:nvSpPr>
        <p:spPr>
          <a:xfrm>
            <a:off x="388508" y="1028827"/>
            <a:ext cx="5532120" cy="1788192"/>
          </a:xfrm>
          <a:solidFill>
            <a:schemeClr val="bg1">
              <a:lumMod val="95000"/>
            </a:schemeClr>
          </a:solidFill>
        </p:spPr>
        <p:txBody>
          <a:bodyPr/>
          <a:lstStyle/>
          <a:p>
            <a:endParaRPr lang="en-US">
              <a:latin typeface="Arial" panose="020B0604020202020204" pitchFamily="34" charset="0"/>
            </a:endParaRPr>
          </a:p>
        </p:txBody>
      </p:sp>
      <p:sp>
        <p:nvSpPr>
          <p:cNvPr id="13" name="Text Placeholder 6">
            <a:extLst>
              <a:ext uri="{FF2B5EF4-FFF2-40B4-BE49-F238E27FC236}">
                <a16:creationId xmlns:a16="http://schemas.microsoft.com/office/drawing/2014/main" id="{83C3DD1C-8C51-5D2D-6F3F-682FF5D75839}"/>
              </a:ext>
            </a:extLst>
          </p:cNvPr>
          <p:cNvSpPr>
            <a:spLocks noGrp="1"/>
          </p:cNvSpPr>
          <p:nvPr>
            <p:ph type="body" sz="quarter" idx="14"/>
          </p:nvPr>
        </p:nvSpPr>
        <p:spPr>
          <a:xfrm>
            <a:off x="388507" y="3902697"/>
            <a:ext cx="5532120" cy="1798586"/>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14" name="Text Placeholder 6">
            <a:extLst>
              <a:ext uri="{FF2B5EF4-FFF2-40B4-BE49-F238E27FC236}">
                <a16:creationId xmlns:a16="http://schemas.microsoft.com/office/drawing/2014/main" id="{5E322E2F-2481-77D3-95A8-A87E6B32A92B}"/>
              </a:ext>
            </a:extLst>
          </p:cNvPr>
          <p:cNvSpPr>
            <a:spLocks noGrp="1"/>
          </p:cNvSpPr>
          <p:nvPr>
            <p:ph type="body" sz="quarter" idx="15"/>
          </p:nvPr>
        </p:nvSpPr>
        <p:spPr>
          <a:xfrm>
            <a:off x="6278880" y="3902697"/>
            <a:ext cx="5532120" cy="1798586"/>
          </a:xfrm>
        </p:spPr>
        <p:txBody>
          <a:bodyPr>
            <a:noAutofit/>
          </a:bodyPr>
          <a:lstStyle>
            <a:lvl1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2pPr>
            <a:lvl3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3pPr>
            <a:lvl4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4pPr>
            <a:lvl5pPr>
              <a:lnSpc>
                <a:spcPct val="100000"/>
              </a:lnSpc>
              <a:spcBef>
                <a:spcPts val="0"/>
              </a:spcBef>
              <a:spcAft>
                <a:spcPts val="600"/>
              </a:spcAft>
              <a:defRPr sz="1600">
                <a:latin typeface="Arial" panose="020B0604020202020204" pitchFamily="34" charset="0"/>
                <a:cs typeface="Arial" panose="020B0604020202020204" pitchFamily="34" charset="0"/>
                <a:sym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15" name="Text Placeholder 6">
            <a:extLst>
              <a:ext uri="{FF2B5EF4-FFF2-40B4-BE49-F238E27FC236}">
                <a16:creationId xmlns:a16="http://schemas.microsoft.com/office/drawing/2014/main" id="{24264C97-CE81-7A6B-A46D-F1D0CB4D2DE0}"/>
              </a:ext>
            </a:extLst>
          </p:cNvPr>
          <p:cNvSpPr>
            <a:spLocks noGrp="1"/>
          </p:cNvSpPr>
          <p:nvPr>
            <p:ph type="body" sz="quarter" idx="17" hasCustomPrompt="1"/>
          </p:nvPr>
        </p:nvSpPr>
        <p:spPr>
          <a:xfrm>
            <a:off x="388508" y="2842581"/>
            <a:ext cx="5532120" cy="913156"/>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br>
              <a:rPr lang="en-US"/>
            </a:br>
            <a:endParaRPr lang="en-PH"/>
          </a:p>
        </p:txBody>
      </p:sp>
      <p:sp>
        <p:nvSpPr>
          <p:cNvPr id="16" name="Text Placeholder 6">
            <a:extLst>
              <a:ext uri="{FF2B5EF4-FFF2-40B4-BE49-F238E27FC236}">
                <a16:creationId xmlns:a16="http://schemas.microsoft.com/office/drawing/2014/main" id="{6A846370-2195-CC13-1697-75E3650123D2}"/>
              </a:ext>
            </a:extLst>
          </p:cNvPr>
          <p:cNvSpPr>
            <a:spLocks noGrp="1"/>
          </p:cNvSpPr>
          <p:nvPr>
            <p:ph type="body" sz="quarter" idx="18" hasCustomPrompt="1"/>
          </p:nvPr>
        </p:nvSpPr>
        <p:spPr>
          <a:xfrm>
            <a:off x="6278880" y="2842581"/>
            <a:ext cx="5532120" cy="913156"/>
          </a:xfrm>
          <a:solidFill>
            <a:schemeClr val="bg1"/>
          </a:solidFill>
          <a:effectLst>
            <a:outerShdw dist="25400" dir="16200000" algn="r" rotWithShape="0">
              <a:schemeClr val="accent1"/>
            </a:outerShdw>
          </a:effectLst>
        </p:spPr>
        <p:txBody>
          <a:bodyPr lIns="0" tIns="146304" rIns="91440" bIns="91440" anchor="t" anchorCtr="0">
            <a:noAutofit/>
          </a:bodyPr>
          <a:lstStyle>
            <a:lvl1pPr>
              <a:lnSpc>
                <a:spcPct val="100000"/>
              </a:lnSpc>
              <a:spcBef>
                <a:spcPts val="1200"/>
              </a:spcBef>
              <a:defRPr sz="2200" b="1">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endParaRPr lang="en-PH"/>
          </a:p>
        </p:txBody>
      </p:sp>
    </p:spTree>
    <p:extLst>
      <p:ext uri="{BB962C8B-B14F-4D97-AF65-F5344CB8AC3E}">
        <p14:creationId xmlns:p14="http://schemas.microsoft.com/office/powerpoint/2010/main" val="406876260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3_Template 01">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59D52A20-1CD4-820A-60FA-9BB7EE4A6A64}"/>
              </a:ext>
            </a:extLst>
          </p:cNvPr>
          <p:cNvGraphicFramePr>
            <a:graphicFrameLocks noChangeAspect="1"/>
          </p:cNvGraphicFramePr>
          <p:nvPr userDrawn="1">
            <p:custDataLst>
              <p:tags r:id="rId1"/>
            </p:custDataLst>
            <p:extLst>
              <p:ext uri="{D42A27DB-BD31-4B8C-83A1-F6EECF244321}">
                <p14:modId xmlns:p14="http://schemas.microsoft.com/office/powerpoint/2010/main" val="125899472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5" name="think-cell data - do not delete" hidden="1">
                        <a:extLst>
                          <a:ext uri="{FF2B5EF4-FFF2-40B4-BE49-F238E27FC236}">
                            <a16:creationId xmlns:a16="http://schemas.microsoft.com/office/drawing/2014/main" id="{59D52A20-1CD4-820A-60FA-9BB7EE4A6A6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0" name="Picture Placeholder 16">
            <a:extLst>
              <a:ext uri="{FF2B5EF4-FFF2-40B4-BE49-F238E27FC236}">
                <a16:creationId xmlns:a16="http://schemas.microsoft.com/office/drawing/2014/main" id="{754B1A92-EE69-66EB-D220-8389EB956CA8}"/>
              </a:ext>
            </a:extLst>
          </p:cNvPr>
          <p:cNvSpPr>
            <a:spLocks noGrp="1"/>
          </p:cNvSpPr>
          <p:nvPr>
            <p:ph type="pic" sz="quarter" idx="19" hasCustomPrompt="1"/>
          </p:nvPr>
        </p:nvSpPr>
        <p:spPr>
          <a:xfrm>
            <a:off x="9924408" y="1041669"/>
            <a:ext cx="1181742" cy="1148274"/>
          </a:xfrm>
          <a:prstGeom prst="ellipse">
            <a:avLst/>
          </a:prstGeom>
          <a:solidFill>
            <a:schemeClr val="bg1">
              <a:lumMod val="95000"/>
            </a:schemeClr>
          </a:solidFill>
        </p:spPr>
        <p:txBody>
          <a:bodyPr anchor="ctr">
            <a:normAutofit/>
          </a:bodyPr>
          <a:lstStyle>
            <a:lvl1pPr algn="ctr">
              <a:defRPr sz="1400">
                <a:latin typeface="Arial" panose="020B0604020202020204" pitchFamily="34" charset="0"/>
                <a:cs typeface="Arial" panose="020B0604020202020204" pitchFamily="34" charset="0"/>
                <a:sym typeface="Arial" panose="020B0604020202020204" pitchFamily="34" charset="0"/>
              </a:defRPr>
            </a:lvl1pPr>
          </a:lstStyle>
          <a:p>
            <a:r>
              <a:rPr lang="en-US">
                <a:latin typeface="Arial" panose="020B0604020202020204" pitchFamily="34" charset="0"/>
              </a:rPr>
              <a:t>Image here</a:t>
            </a:r>
          </a:p>
        </p:txBody>
      </p:sp>
      <p:sp>
        <p:nvSpPr>
          <p:cNvPr id="19" name="Picture Placeholder 16">
            <a:extLst>
              <a:ext uri="{FF2B5EF4-FFF2-40B4-BE49-F238E27FC236}">
                <a16:creationId xmlns:a16="http://schemas.microsoft.com/office/drawing/2014/main" id="{F04A71C5-5691-6AA4-2577-3994D25D1D43}"/>
              </a:ext>
            </a:extLst>
          </p:cNvPr>
          <p:cNvSpPr>
            <a:spLocks noGrp="1"/>
          </p:cNvSpPr>
          <p:nvPr>
            <p:ph type="pic" sz="quarter" idx="18" hasCustomPrompt="1"/>
          </p:nvPr>
        </p:nvSpPr>
        <p:spPr>
          <a:xfrm>
            <a:off x="6988582" y="1041669"/>
            <a:ext cx="1181742" cy="1148274"/>
          </a:xfrm>
          <a:prstGeom prst="ellipse">
            <a:avLst/>
          </a:prstGeom>
          <a:solidFill>
            <a:schemeClr val="bg1">
              <a:lumMod val="95000"/>
            </a:schemeClr>
          </a:solidFill>
        </p:spPr>
        <p:txBody>
          <a:bodyPr anchor="ctr">
            <a:normAutofit/>
          </a:bodyPr>
          <a:lstStyle>
            <a:lvl1pPr algn="ctr">
              <a:defRPr sz="1400">
                <a:latin typeface="Arial" panose="020B0604020202020204" pitchFamily="34" charset="0"/>
                <a:cs typeface="Arial" panose="020B0604020202020204" pitchFamily="34" charset="0"/>
                <a:sym typeface="Arial" panose="020B0604020202020204" pitchFamily="34" charset="0"/>
              </a:defRPr>
            </a:lvl1pPr>
          </a:lstStyle>
          <a:p>
            <a:r>
              <a:rPr lang="en-US">
                <a:latin typeface="Arial" panose="020B0604020202020204" pitchFamily="34" charset="0"/>
              </a:rPr>
              <a:t>Image here</a:t>
            </a:r>
          </a:p>
        </p:txBody>
      </p:sp>
      <p:sp>
        <p:nvSpPr>
          <p:cNvPr id="18" name="Picture Placeholder 16">
            <a:extLst>
              <a:ext uri="{FF2B5EF4-FFF2-40B4-BE49-F238E27FC236}">
                <a16:creationId xmlns:a16="http://schemas.microsoft.com/office/drawing/2014/main" id="{AF284C97-D07E-AA62-6406-DD1BDF4DBB07}"/>
              </a:ext>
            </a:extLst>
          </p:cNvPr>
          <p:cNvSpPr>
            <a:spLocks noGrp="1"/>
          </p:cNvSpPr>
          <p:nvPr>
            <p:ph type="pic" sz="quarter" idx="17" hasCustomPrompt="1"/>
          </p:nvPr>
        </p:nvSpPr>
        <p:spPr>
          <a:xfrm>
            <a:off x="4037625" y="1041669"/>
            <a:ext cx="1181742" cy="1148274"/>
          </a:xfrm>
          <a:prstGeom prst="ellipse">
            <a:avLst/>
          </a:prstGeom>
          <a:solidFill>
            <a:schemeClr val="bg1">
              <a:lumMod val="95000"/>
            </a:schemeClr>
          </a:solidFill>
        </p:spPr>
        <p:txBody>
          <a:bodyPr anchor="ctr">
            <a:normAutofit/>
          </a:bodyPr>
          <a:lstStyle>
            <a:lvl1pPr algn="ctr">
              <a:defRPr sz="1400">
                <a:latin typeface="Arial" panose="020B0604020202020204" pitchFamily="34" charset="0"/>
                <a:cs typeface="Arial" panose="020B0604020202020204" pitchFamily="34" charset="0"/>
                <a:sym typeface="Arial" panose="020B0604020202020204" pitchFamily="34" charset="0"/>
              </a:defRPr>
            </a:lvl1pPr>
          </a:lstStyle>
          <a:p>
            <a:r>
              <a:rPr lang="en-US">
                <a:latin typeface="Arial" panose="020B0604020202020204" pitchFamily="34" charset="0"/>
              </a:rPr>
              <a:t>Image here</a:t>
            </a:r>
          </a:p>
        </p:txBody>
      </p:sp>
      <p:sp>
        <p:nvSpPr>
          <p:cNvPr id="17" name="Picture Placeholder 16">
            <a:extLst>
              <a:ext uri="{FF2B5EF4-FFF2-40B4-BE49-F238E27FC236}">
                <a16:creationId xmlns:a16="http://schemas.microsoft.com/office/drawing/2014/main" id="{417C8D37-40E8-D89C-38B2-BFDF5926493A}"/>
              </a:ext>
            </a:extLst>
          </p:cNvPr>
          <p:cNvSpPr>
            <a:spLocks noGrp="1"/>
          </p:cNvSpPr>
          <p:nvPr>
            <p:ph type="pic" sz="quarter" idx="16" hasCustomPrompt="1"/>
          </p:nvPr>
        </p:nvSpPr>
        <p:spPr>
          <a:xfrm>
            <a:off x="1096085" y="1041669"/>
            <a:ext cx="1181742" cy="1148274"/>
          </a:xfrm>
          <a:prstGeom prst="ellipse">
            <a:avLst/>
          </a:prstGeom>
          <a:solidFill>
            <a:schemeClr val="bg1">
              <a:lumMod val="95000"/>
            </a:schemeClr>
          </a:solidFill>
        </p:spPr>
        <p:txBody>
          <a:bodyPr anchor="ctr">
            <a:normAutofit/>
          </a:bodyPr>
          <a:lstStyle>
            <a:lvl1pPr algn="ctr">
              <a:defRPr sz="1400">
                <a:latin typeface="Arial" panose="020B0604020202020204" pitchFamily="34" charset="0"/>
                <a:cs typeface="Arial" panose="020B0604020202020204" pitchFamily="34" charset="0"/>
                <a:sym typeface="Arial" panose="020B0604020202020204" pitchFamily="34" charset="0"/>
              </a:defRPr>
            </a:lvl1pPr>
          </a:lstStyle>
          <a:p>
            <a:r>
              <a:rPr lang="en-US">
                <a:latin typeface="Arial" panose="020B0604020202020204" pitchFamily="34" charset="0"/>
              </a:rPr>
              <a:t>Image here</a:t>
            </a:r>
          </a:p>
        </p:txBody>
      </p:sp>
      <p:sp>
        <p:nvSpPr>
          <p:cNvPr id="2" name="Title 1">
            <a:extLst>
              <a:ext uri="{FF2B5EF4-FFF2-40B4-BE49-F238E27FC236}">
                <a16:creationId xmlns:a16="http://schemas.microsoft.com/office/drawing/2014/main" id="{5E43268A-2510-B40E-A9E0-FEC568890F3F}"/>
              </a:ext>
            </a:extLst>
          </p:cNvPr>
          <p:cNvSpPr>
            <a:spLocks noGrp="1"/>
          </p:cNvSpPr>
          <p:nvPr>
            <p:ph type="title"/>
          </p:nvPr>
        </p:nvSpPr>
        <p:spPr>
          <a:xfrm>
            <a:off x="388507" y="186704"/>
            <a:ext cx="11422493" cy="557366"/>
          </a:xfrm>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endParaRPr lang="en-PH"/>
          </a:p>
        </p:txBody>
      </p:sp>
      <p:sp>
        <p:nvSpPr>
          <p:cNvPr id="3" name="Slide Number Placeholder 2">
            <a:extLst>
              <a:ext uri="{FF2B5EF4-FFF2-40B4-BE49-F238E27FC236}">
                <a16:creationId xmlns:a16="http://schemas.microsoft.com/office/drawing/2014/main" id="{1F9F0940-85AE-A556-683A-7252D5E26553}"/>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12" name="Text Placeholder 11">
            <a:extLst>
              <a:ext uri="{FF2B5EF4-FFF2-40B4-BE49-F238E27FC236}">
                <a16:creationId xmlns:a16="http://schemas.microsoft.com/office/drawing/2014/main" id="{F35AB181-9259-0E99-2640-9DE19D2A1B35}"/>
              </a:ext>
            </a:extLst>
          </p:cNvPr>
          <p:cNvSpPr>
            <a:spLocks noGrp="1"/>
          </p:cNvSpPr>
          <p:nvPr>
            <p:ph type="body" sz="quarter" idx="12" hasCustomPrompt="1"/>
          </p:nvPr>
        </p:nvSpPr>
        <p:spPr>
          <a:xfrm>
            <a:off x="388507" y="2351896"/>
            <a:ext cx="2596896" cy="216399"/>
          </a:xfrm>
        </p:spPr>
        <p:txBody>
          <a:bodyPr anchor="ctr"/>
          <a:lstStyle>
            <a:lvl1pPr algn="ctr">
              <a:defRPr sz="1200" b="1">
                <a:solidFill>
                  <a:schemeClr val="accent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Name</a:t>
            </a:r>
          </a:p>
        </p:txBody>
      </p:sp>
      <p:sp>
        <p:nvSpPr>
          <p:cNvPr id="13" name="Text Placeholder 11">
            <a:extLst>
              <a:ext uri="{FF2B5EF4-FFF2-40B4-BE49-F238E27FC236}">
                <a16:creationId xmlns:a16="http://schemas.microsoft.com/office/drawing/2014/main" id="{8F926AF6-5F1D-4B24-58E4-995659E8D266}"/>
              </a:ext>
            </a:extLst>
          </p:cNvPr>
          <p:cNvSpPr>
            <a:spLocks noGrp="1"/>
          </p:cNvSpPr>
          <p:nvPr>
            <p:ph type="body" sz="quarter" idx="13" hasCustomPrompt="1"/>
          </p:nvPr>
        </p:nvSpPr>
        <p:spPr>
          <a:xfrm>
            <a:off x="3330047" y="2351896"/>
            <a:ext cx="2596896" cy="216399"/>
          </a:xfrm>
        </p:spPr>
        <p:txBody>
          <a:bodyPr anchor="ctr">
            <a:normAutofit/>
          </a:bodyPr>
          <a:lstStyle>
            <a:lvl1pPr algn="ctr">
              <a:defRPr sz="1200" b="1">
                <a:solidFill>
                  <a:schemeClr val="accent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Name</a:t>
            </a:r>
          </a:p>
        </p:txBody>
      </p:sp>
      <p:sp>
        <p:nvSpPr>
          <p:cNvPr id="14" name="Text Placeholder 11">
            <a:extLst>
              <a:ext uri="{FF2B5EF4-FFF2-40B4-BE49-F238E27FC236}">
                <a16:creationId xmlns:a16="http://schemas.microsoft.com/office/drawing/2014/main" id="{E9ADB067-C1B9-D5A8-3FF1-2050F1E4F9D1}"/>
              </a:ext>
            </a:extLst>
          </p:cNvPr>
          <p:cNvSpPr>
            <a:spLocks noGrp="1"/>
          </p:cNvSpPr>
          <p:nvPr>
            <p:ph type="body" sz="quarter" idx="14" hasCustomPrompt="1"/>
          </p:nvPr>
        </p:nvSpPr>
        <p:spPr>
          <a:xfrm>
            <a:off x="6281004" y="2351896"/>
            <a:ext cx="2596896" cy="216399"/>
          </a:xfrm>
        </p:spPr>
        <p:txBody>
          <a:bodyPr anchor="ctr">
            <a:normAutofit/>
          </a:bodyPr>
          <a:lstStyle>
            <a:lvl1pPr algn="ctr">
              <a:defRPr sz="1200" b="1">
                <a:solidFill>
                  <a:schemeClr val="accent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Name</a:t>
            </a:r>
          </a:p>
        </p:txBody>
      </p:sp>
      <p:sp>
        <p:nvSpPr>
          <p:cNvPr id="15" name="Text Placeholder 11">
            <a:extLst>
              <a:ext uri="{FF2B5EF4-FFF2-40B4-BE49-F238E27FC236}">
                <a16:creationId xmlns:a16="http://schemas.microsoft.com/office/drawing/2014/main" id="{5794E44B-01B7-C690-F37D-0B2E9AB0CF98}"/>
              </a:ext>
            </a:extLst>
          </p:cNvPr>
          <p:cNvSpPr>
            <a:spLocks noGrp="1"/>
          </p:cNvSpPr>
          <p:nvPr>
            <p:ph type="body" sz="quarter" idx="15" hasCustomPrompt="1"/>
          </p:nvPr>
        </p:nvSpPr>
        <p:spPr>
          <a:xfrm>
            <a:off x="9216830" y="2351896"/>
            <a:ext cx="2596896" cy="216399"/>
          </a:xfrm>
        </p:spPr>
        <p:txBody>
          <a:bodyPr anchor="ctr">
            <a:normAutofit/>
          </a:bodyPr>
          <a:lstStyle>
            <a:lvl1pPr algn="ctr">
              <a:defRPr sz="1200" b="1">
                <a:solidFill>
                  <a:schemeClr val="accent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Name</a:t>
            </a:r>
          </a:p>
        </p:txBody>
      </p:sp>
      <p:sp>
        <p:nvSpPr>
          <p:cNvPr id="31" name="Text Placeholder 11">
            <a:extLst>
              <a:ext uri="{FF2B5EF4-FFF2-40B4-BE49-F238E27FC236}">
                <a16:creationId xmlns:a16="http://schemas.microsoft.com/office/drawing/2014/main" id="{0E9D81EB-EFE1-DC73-BE34-E60AD03996ED}"/>
              </a:ext>
            </a:extLst>
          </p:cNvPr>
          <p:cNvSpPr>
            <a:spLocks noGrp="1"/>
          </p:cNvSpPr>
          <p:nvPr>
            <p:ph type="body" sz="quarter" idx="20" hasCustomPrompt="1"/>
          </p:nvPr>
        </p:nvSpPr>
        <p:spPr>
          <a:xfrm>
            <a:off x="388507" y="2606938"/>
            <a:ext cx="2596896" cy="157666"/>
          </a:xfrm>
        </p:spPr>
        <p:txBody>
          <a:bodyPr anchor="ctr">
            <a:normAutofit/>
          </a:bodyPr>
          <a:lstStyle>
            <a:lvl1pPr algn="ctr">
              <a:defRPr sz="1000" b="0">
                <a:latin typeface="Arial" panose="020B0604020202020204" pitchFamily="34" charset="0"/>
                <a:cs typeface="Arial" panose="020B0604020202020204" pitchFamily="34" charset="0"/>
                <a:sym typeface="Arial" panose="020B0604020202020204" pitchFamily="34" charset="0"/>
              </a:defRPr>
            </a:lvl1pPr>
          </a:lstStyle>
          <a:p>
            <a:pPr lvl="0"/>
            <a:r>
              <a:rPr lang="en-US"/>
              <a:t>Position</a:t>
            </a:r>
          </a:p>
        </p:txBody>
      </p:sp>
      <p:sp>
        <p:nvSpPr>
          <p:cNvPr id="32" name="Text Placeholder 11">
            <a:extLst>
              <a:ext uri="{FF2B5EF4-FFF2-40B4-BE49-F238E27FC236}">
                <a16:creationId xmlns:a16="http://schemas.microsoft.com/office/drawing/2014/main" id="{8806FCD3-3F39-B59A-AF23-666392952DAB}"/>
              </a:ext>
            </a:extLst>
          </p:cNvPr>
          <p:cNvSpPr>
            <a:spLocks noGrp="1"/>
          </p:cNvSpPr>
          <p:nvPr>
            <p:ph type="body" sz="quarter" idx="21" hasCustomPrompt="1"/>
          </p:nvPr>
        </p:nvSpPr>
        <p:spPr>
          <a:xfrm>
            <a:off x="3330047" y="2606938"/>
            <a:ext cx="2596896" cy="157666"/>
          </a:xfrm>
        </p:spPr>
        <p:txBody>
          <a:bodyPr anchor="ctr">
            <a:normAutofit/>
          </a:bodyPr>
          <a:lstStyle>
            <a:lvl1pPr algn="ctr">
              <a:defRPr sz="1000" b="0">
                <a:latin typeface="Arial" panose="020B0604020202020204" pitchFamily="34" charset="0"/>
                <a:cs typeface="Arial" panose="020B0604020202020204" pitchFamily="34" charset="0"/>
                <a:sym typeface="Arial" panose="020B0604020202020204" pitchFamily="34" charset="0"/>
              </a:defRPr>
            </a:lvl1pPr>
          </a:lstStyle>
          <a:p>
            <a:pPr lvl="0"/>
            <a:r>
              <a:rPr lang="en-US"/>
              <a:t>Position</a:t>
            </a:r>
          </a:p>
        </p:txBody>
      </p:sp>
      <p:sp>
        <p:nvSpPr>
          <p:cNvPr id="33" name="Text Placeholder 11">
            <a:extLst>
              <a:ext uri="{FF2B5EF4-FFF2-40B4-BE49-F238E27FC236}">
                <a16:creationId xmlns:a16="http://schemas.microsoft.com/office/drawing/2014/main" id="{F9D52412-32CE-50D4-E886-AB865EE45164}"/>
              </a:ext>
            </a:extLst>
          </p:cNvPr>
          <p:cNvSpPr>
            <a:spLocks noGrp="1"/>
          </p:cNvSpPr>
          <p:nvPr>
            <p:ph type="body" sz="quarter" idx="22" hasCustomPrompt="1"/>
          </p:nvPr>
        </p:nvSpPr>
        <p:spPr>
          <a:xfrm>
            <a:off x="6281004" y="2606938"/>
            <a:ext cx="2596896" cy="157666"/>
          </a:xfrm>
        </p:spPr>
        <p:txBody>
          <a:bodyPr anchor="ctr">
            <a:normAutofit/>
          </a:bodyPr>
          <a:lstStyle>
            <a:lvl1pPr algn="ctr">
              <a:defRPr sz="1000" b="0">
                <a:latin typeface="Arial" panose="020B0604020202020204" pitchFamily="34" charset="0"/>
                <a:cs typeface="Arial" panose="020B0604020202020204" pitchFamily="34" charset="0"/>
                <a:sym typeface="Arial" panose="020B0604020202020204" pitchFamily="34" charset="0"/>
              </a:defRPr>
            </a:lvl1pPr>
          </a:lstStyle>
          <a:p>
            <a:pPr lvl="0"/>
            <a:r>
              <a:rPr lang="en-US"/>
              <a:t>Position</a:t>
            </a:r>
          </a:p>
        </p:txBody>
      </p:sp>
      <p:sp>
        <p:nvSpPr>
          <p:cNvPr id="34" name="Text Placeholder 11">
            <a:extLst>
              <a:ext uri="{FF2B5EF4-FFF2-40B4-BE49-F238E27FC236}">
                <a16:creationId xmlns:a16="http://schemas.microsoft.com/office/drawing/2014/main" id="{12D1A52B-FF66-6783-B9F1-B102152CB954}"/>
              </a:ext>
            </a:extLst>
          </p:cNvPr>
          <p:cNvSpPr>
            <a:spLocks noGrp="1"/>
          </p:cNvSpPr>
          <p:nvPr>
            <p:ph type="body" sz="quarter" idx="23" hasCustomPrompt="1"/>
          </p:nvPr>
        </p:nvSpPr>
        <p:spPr>
          <a:xfrm>
            <a:off x="9216830" y="2606938"/>
            <a:ext cx="2596896" cy="157666"/>
          </a:xfrm>
        </p:spPr>
        <p:txBody>
          <a:bodyPr anchor="ctr">
            <a:normAutofit/>
          </a:bodyPr>
          <a:lstStyle>
            <a:lvl1pPr algn="ctr">
              <a:defRPr sz="1000" b="0">
                <a:latin typeface="Arial" panose="020B0604020202020204" pitchFamily="34" charset="0"/>
                <a:cs typeface="Arial" panose="020B0604020202020204" pitchFamily="34" charset="0"/>
                <a:sym typeface="Arial" panose="020B0604020202020204" pitchFamily="34" charset="0"/>
              </a:defRPr>
            </a:lvl1pPr>
          </a:lstStyle>
          <a:p>
            <a:pPr lvl="0"/>
            <a:r>
              <a:rPr lang="en-US"/>
              <a:t>Position</a:t>
            </a:r>
          </a:p>
        </p:txBody>
      </p:sp>
      <p:sp>
        <p:nvSpPr>
          <p:cNvPr id="6" name="Text Placeholder 5">
            <a:extLst>
              <a:ext uri="{FF2B5EF4-FFF2-40B4-BE49-F238E27FC236}">
                <a16:creationId xmlns:a16="http://schemas.microsoft.com/office/drawing/2014/main" id="{AFF6C884-EB30-75B9-0B47-6C4F046B5F3E}"/>
              </a:ext>
            </a:extLst>
          </p:cNvPr>
          <p:cNvSpPr>
            <a:spLocks noGrp="1"/>
          </p:cNvSpPr>
          <p:nvPr>
            <p:ph type="body" sz="quarter" idx="24" hasCustomPrompt="1"/>
          </p:nvPr>
        </p:nvSpPr>
        <p:spPr>
          <a:xfrm>
            <a:off x="390774" y="3068428"/>
            <a:ext cx="2592363" cy="359619"/>
          </a:xfrm>
        </p:spPr>
        <p:txBody>
          <a:bodyPr/>
          <a:lstStyle>
            <a:lvl1pPr algn="ctr">
              <a:defRPr sz="1000">
                <a:latin typeface="Arial" panose="020B0604020202020204" pitchFamily="34" charset="0"/>
                <a:cs typeface="Arial" panose="020B0604020202020204" pitchFamily="34" charset="0"/>
                <a:sym typeface="Arial" panose="020B0604020202020204" pitchFamily="34" charset="0"/>
              </a:defRPr>
            </a:lvl1pPr>
          </a:lstStyle>
          <a:p>
            <a:pPr lvl="0"/>
            <a:r>
              <a:rPr lang="en-US"/>
              <a:t>Insert you content here</a:t>
            </a:r>
          </a:p>
        </p:txBody>
      </p:sp>
      <p:sp>
        <p:nvSpPr>
          <p:cNvPr id="7" name="Text Placeholder 5">
            <a:extLst>
              <a:ext uri="{FF2B5EF4-FFF2-40B4-BE49-F238E27FC236}">
                <a16:creationId xmlns:a16="http://schemas.microsoft.com/office/drawing/2014/main" id="{02EB1E16-A43A-A919-C557-7EE5D3FE8D14}"/>
              </a:ext>
            </a:extLst>
          </p:cNvPr>
          <p:cNvSpPr>
            <a:spLocks noGrp="1"/>
          </p:cNvSpPr>
          <p:nvPr>
            <p:ph type="body" sz="quarter" idx="25" hasCustomPrompt="1"/>
          </p:nvPr>
        </p:nvSpPr>
        <p:spPr>
          <a:xfrm>
            <a:off x="3332314" y="3068428"/>
            <a:ext cx="2592363" cy="359619"/>
          </a:xfrm>
        </p:spPr>
        <p:txBody>
          <a:bodyPr/>
          <a:lstStyle>
            <a:lvl1pPr algn="ctr">
              <a:defRPr sz="1000">
                <a:latin typeface="Arial" panose="020B0604020202020204" pitchFamily="34" charset="0"/>
                <a:cs typeface="Arial" panose="020B0604020202020204" pitchFamily="34" charset="0"/>
                <a:sym typeface="Arial" panose="020B0604020202020204" pitchFamily="34" charset="0"/>
              </a:defRPr>
            </a:lvl1pPr>
          </a:lstStyle>
          <a:p>
            <a:pPr lvl="0"/>
            <a:r>
              <a:rPr lang="en-US"/>
              <a:t>Insert you content here</a:t>
            </a:r>
          </a:p>
        </p:txBody>
      </p:sp>
      <p:sp>
        <p:nvSpPr>
          <p:cNvPr id="8" name="Text Placeholder 5">
            <a:extLst>
              <a:ext uri="{FF2B5EF4-FFF2-40B4-BE49-F238E27FC236}">
                <a16:creationId xmlns:a16="http://schemas.microsoft.com/office/drawing/2014/main" id="{83F68764-63FE-BFDD-5258-2AB4FC3A61EC}"/>
              </a:ext>
            </a:extLst>
          </p:cNvPr>
          <p:cNvSpPr>
            <a:spLocks noGrp="1"/>
          </p:cNvSpPr>
          <p:nvPr>
            <p:ph type="body" sz="quarter" idx="26" hasCustomPrompt="1"/>
          </p:nvPr>
        </p:nvSpPr>
        <p:spPr>
          <a:xfrm>
            <a:off x="6281004" y="3068428"/>
            <a:ext cx="2596896" cy="359619"/>
          </a:xfrm>
        </p:spPr>
        <p:txBody>
          <a:bodyPr/>
          <a:lstStyle>
            <a:lvl1pPr algn="ctr">
              <a:defRPr sz="1000">
                <a:latin typeface="Arial" panose="020B0604020202020204" pitchFamily="34" charset="0"/>
                <a:cs typeface="Arial" panose="020B0604020202020204" pitchFamily="34" charset="0"/>
                <a:sym typeface="Arial" panose="020B0604020202020204" pitchFamily="34" charset="0"/>
              </a:defRPr>
            </a:lvl1pPr>
          </a:lstStyle>
          <a:p>
            <a:pPr lvl="0"/>
            <a:r>
              <a:rPr lang="en-US"/>
              <a:t>Insert you content here</a:t>
            </a:r>
          </a:p>
        </p:txBody>
      </p:sp>
      <p:sp>
        <p:nvSpPr>
          <p:cNvPr id="9" name="Text Placeholder 5">
            <a:extLst>
              <a:ext uri="{FF2B5EF4-FFF2-40B4-BE49-F238E27FC236}">
                <a16:creationId xmlns:a16="http://schemas.microsoft.com/office/drawing/2014/main" id="{3D74EDF1-7CB2-FB32-FBDD-D87F521739F7}"/>
              </a:ext>
            </a:extLst>
          </p:cNvPr>
          <p:cNvSpPr>
            <a:spLocks noGrp="1"/>
          </p:cNvSpPr>
          <p:nvPr>
            <p:ph type="body" sz="quarter" idx="27" hasCustomPrompt="1"/>
          </p:nvPr>
        </p:nvSpPr>
        <p:spPr>
          <a:xfrm>
            <a:off x="9227613" y="3068428"/>
            <a:ext cx="2575331" cy="359619"/>
          </a:xfrm>
        </p:spPr>
        <p:txBody>
          <a:bodyPr/>
          <a:lstStyle>
            <a:lvl1pPr algn="ctr">
              <a:defRPr sz="1000">
                <a:latin typeface="Arial" panose="020B0604020202020204" pitchFamily="34" charset="0"/>
                <a:cs typeface="Arial" panose="020B0604020202020204" pitchFamily="34" charset="0"/>
                <a:sym typeface="Arial" panose="020B0604020202020204" pitchFamily="34" charset="0"/>
              </a:defRPr>
            </a:lvl1pPr>
          </a:lstStyle>
          <a:p>
            <a:pPr lvl="0"/>
            <a:r>
              <a:rPr lang="en-US"/>
              <a:t>Insert you content here</a:t>
            </a:r>
          </a:p>
        </p:txBody>
      </p:sp>
      <p:sp>
        <p:nvSpPr>
          <p:cNvPr id="46" name="Picture Placeholder 16">
            <a:extLst>
              <a:ext uri="{FF2B5EF4-FFF2-40B4-BE49-F238E27FC236}">
                <a16:creationId xmlns:a16="http://schemas.microsoft.com/office/drawing/2014/main" id="{B877BF18-82CF-4B50-C6BD-EF5FBF2A0930}"/>
              </a:ext>
            </a:extLst>
          </p:cNvPr>
          <p:cNvSpPr>
            <a:spLocks noGrp="1"/>
          </p:cNvSpPr>
          <p:nvPr>
            <p:ph type="pic" sz="quarter" idx="28" hasCustomPrompt="1"/>
          </p:nvPr>
        </p:nvSpPr>
        <p:spPr>
          <a:xfrm>
            <a:off x="9924408" y="3788244"/>
            <a:ext cx="1181742" cy="1148274"/>
          </a:xfrm>
          <a:prstGeom prst="ellipse">
            <a:avLst/>
          </a:prstGeom>
          <a:solidFill>
            <a:schemeClr val="bg1">
              <a:lumMod val="95000"/>
            </a:schemeClr>
          </a:solidFill>
        </p:spPr>
        <p:txBody>
          <a:bodyPr anchor="ctr">
            <a:normAutofit/>
          </a:bodyPr>
          <a:lstStyle>
            <a:lvl1pPr algn="ctr">
              <a:defRPr sz="1400">
                <a:latin typeface="Arial" panose="020B0604020202020204" pitchFamily="34" charset="0"/>
                <a:cs typeface="Arial" panose="020B0604020202020204" pitchFamily="34" charset="0"/>
                <a:sym typeface="Arial" panose="020B0604020202020204" pitchFamily="34" charset="0"/>
              </a:defRPr>
            </a:lvl1pPr>
          </a:lstStyle>
          <a:p>
            <a:r>
              <a:rPr lang="en-US">
                <a:latin typeface="Arial" panose="020B0604020202020204" pitchFamily="34" charset="0"/>
              </a:rPr>
              <a:t>Image here</a:t>
            </a:r>
          </a:p>
        </p:txBody>
      </p:sp>
      <p:sp>
        <p:nvSpPr>
          <p:cNvPr id="47" name="Picture Placeholder 16">
            <a:extLst>
              <a:ext uri="{FF2B5EF4-FFF2-40B4-BE49-F238E27FC236}">
                <a16:creationId xmlns:a16="http://schemas.microsoft.com/office/drawing/2014/main" id="{6FB67D16-66CD-53FD-2886-9F44B2026FE3}"/>
              </a:ext>
            </a:extLst>
          </p:cNvPr>
          <p:cNvSpPr>
            <a:spLocks noGrp="1"/>
          </p:cNvSpPr>
          <p:nvPr>
            <p:ph type="pic" sz="quarter" idx="29" hasCustomPrompt="1"/>
          </p:nvPr>
        </p:nvSpPr>
        <p:spPr>
          <a:xfrm>
            <a:off x="6988582" y="3788244"/>
            <a:ext cx="1181742" cy="1148274"/>
          </a:xfrm>
          <a:prstGeom prst="ellipse">
            <a:avLst/>
          </a:prstGeom>
          <a:solidFill>
            <a:schemeClr val="bg1">
              <a:lumMod val="95000"/>
            </a:schemeClr>
          </a:solidFill>
        </p:spPr>
        <p:txBody>
          <a:bodyPr anchor="ctr">
            <a:normAutofit/>
          </a:bodyPr>
          <a:lstStyle>
            <a:lvl1pPr algn="ctr">
              <a:defRPr sz="1400">
                <a:latin typeface="Arial" panose="020B0604020202020204" pitchFamily="34" charset="0"/>
                <a:cs typeface="Arial" panose="020B0604020202020204" pitchFamily="34" charset="0"/>
                <a:sym typeface="Arial" panose="020B0604020202020204" pitchFamily="34" charset="0"/>
              </a:defRPr>
            </a:lvl1pPr>
          </a:lstStyle>
          <a:p>
            <a:r>
              <a:rPr lang="en-US">
                <a:latin typeface="Arial" panose="020B0604020202020204" pitchFamily="34" charset="0"/>
              </a:rPr>
              <a:t>Image here</a:t>
            </a:r>
          </a:p>
        </p:txBody>
      </p:sp>
      <p:sp>
        <p:nvSpPr>
          <p:cNvPr id="48" name="Picture Placeholder 16">
            <a:extLst>
              <a:ext uri="{FF2B5EF4-FFF2-40B4-BE49-F238E27FC236}">
                <a16:creationId xmlns:a16="http://schemas.microsoft.com/office/drawing/2014/main" id="{782DAFF3-5739-F9EF-F1FE-88D182734234}"/>
              </a:ext>
            </a:extLst>
          </p:cNvPr>
          <p:cNvSpPr>
            <a:spLocks noGrp="1"/>
          </p:cNvSpPr>
          <p:nvPr>
            <p:ph type="pic" sz="quarter" idx="30" hasCustomPrompt="1"/>
          </p:nvPr>
        </p:nvSpPr>
        <p:spPr>
          <a:xfrm>
            <a:off x="4037625" y="3788244"/>
            <a:ext cx="1181742" cy="1148274"/>
          </a:xfrm>
          <a:prstGeom prst="ellipse">
            <a:avLst/>
          </a:prstGeom>
          <a:solidFill>
            <a:schemeClr val="bg1">
              <a:lumMod val="95000"/>
            </a:schemeClr>
          </a:solidFill>
        </p:spPr>
        <p:txBody>
          <a:bodyPr anchor="ctr">
            <a:normAutofit/>
          </a:bodyPr>
          <a:lstStyle>
            <a:lvl1pPr algn="ctr">
              <a:defRPr sz="1400">
                <a:latin typeface="Arial" panose="020B0604020202020204" pitchFamily="34" charset="0"/>
                <a:cs typeface="Arial" panose="020B0604020202020204" pitchFamily="34" charset="0"/>
                <a:sym typeface="Arial" panose="020B0604020202020204" pitchFamily="34" charset="0"/>
              </a:defRPr>
            </a:lvl1pPr>
          </a:lstStyle>
          <a:p>
            <a:r>
              <a:rPr lang="en-US">
                <a:latin typeface="Arial" panose="020B0604020202020204" pitchFamily="34" charset="0"/>
              </a:rPr>
              <a:t>Image here</a:t>
            </a:r>
          </a:p>
        </p:txBody>
      </p:sp>
      <p:sp>
        <p:nvSpPr>
          <p:cNvPr id="49" name="Picture Placeholder 16">
            <a:extLst>
              <a:ext uri="{FF2B5EF4-FFF2-40B4-BE49-F238E27FC236}">
                <a16:creationId xmlns:a16="http://schemas.microsoft.com/office/drawing/2014/main" id="{C3CDA60E-2FF3-6F8D-6A54-443B4883E252}"/>
              </a:ext>
            </a:extLst>
          </p:cNvPr>
          <p:cNvSpPr>
            <a:spLocks noGrp="1"/>
          </p:cNvSpPr>
          <p:nvPr>
            <p:ph type="pic" sz="quarter" idx="31" hasCustomPrompt="1"/>
          </p:nvPr>
        </p:nvSpPr>
        <p:spPr>
          <a:xfrm>
            <a:off x="1096085" y="3788244"/>
            <a:ext cx="1181742" cy="1148274"/>
          </a:xfrm>
          <a:prstGeom prst="ellipse">
            <a:avLst/>
          </a:prstGeom>
          <a:solidFill>
            <a:schemeClr val="bg1">
              <a:lumMod val="95000"/>
            </a:schemeClr>
          </a:solidFill>
        </p:spPr>
        <p:txBody>
          <a:bodyPr anchor="ctr">
            <a:normAutofit/>
          </a:bodyPr>
          <a:lstStyle>
            <a:lvl1pPr algn="ctr">
              <a:defRPr sz="1400">
                <a:latin typeface="Arial" panose="020B0604020202020204" pitchFamily="34" charset="0"/>
                <a:cs typeface="Arial" panose="020B0604020202020204" pitchFamily="34" charset="0"/>
                <a:sym typeface="Arial" panose="020B0604020202020204" pitchFamily="34" charset="0"/>
              </a:defRPr>
            </a:lvl1pPr>
          </a:lstStyle>
          <a:p>
            <a:r>
              <a:rPr lang="en-US">
                <a:latin typeface="Arial" panose="020B0604020202020204" pitchFamily="34" charset="0"/>
              </a:rPr>
              <a:t>Image here</a:t>
            </a:r>
          </a:p>
        </p:txBody>
      </p:sp>
      <p:sp>
        <p:nvSpPr>
          <p:cNvPr id="50" name="Text Placeholder 11">
            <a:extLst>
              <a:ext uri="{FF2B5EF4-FFF2-40B4-BE49-F238E27FC236}">
                <a16:creationId xmlns:a16="http://schemas.microsoft.com/office/drawing/2014/main" id="{10638ACD-32EF-BFE6-C8D6-C0962AD776C2}"/>
              </a:ext>
            </a:extLst>
          </p:cNvPr>
          <p:cNvSpPr>
            <a:spLocks noGrp="1"/>
          </p:cNvSpPr>
          <p:nvPr>
            <p:ph type="body" sz="quarter" idx="32" hasCustomPrompt="1"/>
          </p:nvPr>
        </p:nvSpPr>
        <p:spPr>
          <a:xfrm>
            <a:off x="388507" y="5098471"/>
            <a:ext cx="2596896" cy="216399"/>
          </a:xfrm>
        </p:spPr>
        <p:txBody>
          <a:bodyPr anchor="ctr"/>
          <a:lstStyle>
            <a:lvl1pPr algn="ctr">
              <a:defRPr sz="1200" b="1">
                <a:solidFill>
                  <a:schemeClr val="accent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Name</a:t>
            </a:r>
          </a:p>
        </p:txBody>
      </p:sp>
      <p:sp>
        <p:nvSpPr>
          <p:cNvPr id="51" name="Text Placeholder 11">
            <a:extLst>
              <a:ext uri="{FF2B5EF4-FFF2-40B4-BE49-F238E27FC236}">
                <a16:creationId xmlns:a16="http://schemas.microsoft.com/office/drawing/2014/main" id="{F72889BB-7381-0DB1-B55C-2F27586D0A10}"/>
              </a:ext>
            </a:extLst>
          </p:cNvPr>
          <p:cNvSpPr>
            <a:spLocks noGrp="1"/>
          </p:cNvSpPr>
          <p:nvPr>
            <p:ph type="body" sz="quarter" idx="33" hasCustomPrompt="1"/>
          </p:nvPr>
        </p:nvSpPr>
        <p:spPr>
          <a:xfrm>
            <a:off x="3330047" y="5098471"/>
            <a:ext cx="2596896" cy="216399"/>
          </a:xfrm>
        </p:spPr>
        <p:txBody>
          <a:bodyPr anchor="ctr">
            <a:normAutofit/>
          </a:bodyPr>
          <a:lstStyle>
            <a:lvl1pPr algn="ctr">
              <a:defRPr sz="1200" b="1">
                <a:solidFill>
                  <a:schemeClr val="accent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Name</a:t>
            </a:r>
          </a:p>
        </p:txBody>
      </p:sp>
      <p:sp>
        <p:nvSpPr>
          <p:cNvPr id="52" name="Text Placeholder 11">
            <a:extLst>
              <a:ext uri="{FF2B5EF4-FFF2-40B4-BE49-F238E27FC236}">
                <a16:creationId xmlns:a16="http://schemas.microsoft.com/office/drawing/2014/main" id="{E67411E7-520A-FCFF-9E33-AB80E3D532E7}"/>
              </a:ext>
            </a:extLst>
          </p:cNvPr>
          <p:cNvSpPr>
            <a:spLocks noGrp="1"/>
          </p:cNvSpPr>
          <p:nvPr>
            <p:ph type="body" sz="quarter" idx="34" hasCustomPrompt="1"/>
          </p:nvPr>
        </p:nvSpPr>
        <p:spPr>
          <a:xfrm>
            <a:off x="6281004" y="5098471"/>
            <a:ext cx="2596896" cy="216399"/>
          </a:xfrm>
        </p:spPr>
        <p:txBody>
          <a:bodyPr anchor="ctr">
            <a:normAutofit/>
          </a:bodyPr>
          <a:lstStyle>
            <a:lvl1pPr algn="ctr">
              <a:defRPr sz="1200" b="1">
                <a:solidFill>
                  <a:schemeClr val="accent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Name</a:t>
            </a:r>
          </a:p>
        </p:txBody>
      </p:sp>
      <p:sp>
        <p:nvSpPr>
          <p:cNvPr id="53" name="Text Placeholder 11">
            <a:extLst>
              <a:ext uri="{FF2B5EF4-FFF2-40B4-BE49-F238E27FC236}">
                <a16:creationId xmlns:a16="http://schemas.microsoft.com/office/drawing/2014/main" id="{3F3C0858-148A-7E32-47A4-8573CA638363}"/>
              </a:ext>
            </a:extLst>
          </p:cNvPr>
          <p:cNvSpPr>
            <a:spLocks noGrp="1"/>
          </p:cNvSpPr>
          <p:nvPr>
            <p:ph type="body" sz="quarter" idx="35" hasCustomPrompt="1"/>
          </p:nvPr>
        </p:nvSpPr>
        <p:spPr>
          <a:xfrm>
            <a:off x="9216830" y="5098471"/>
            <a:ext cx="2596896" cy="216399"/>
          </a:xfrm>
        </p:spPr>
        <p:txBody>
          <a:bodyPr anchor="ctr">
            <a:normAutofit/>
          </a:bodyPr>
          <a:lstStyle>
            <a:lvl1pPr algn="ctr">
              <a:defRPr sz="1200" b="1">
                <a:solidFill>
                  <a:schemeClr val="accent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Name</a:t>
            </a:r>
          </a:p>
        </p:txBody>
      </p:sp>
      <p:sp>
        <p:nvSpPr>
          <p:cNvPr id="54" name="Text Placeholder 11">
            <a:extLst>
              <a:ext uri="{FF2B5EF4-FFF2-40B4-BE49-F238E27FC236}">
                <a16:creationId xmlns:a16="http://schemas.microsoft.com/office/drawing/2014/main" id="{BF86D114-7D2F-556F-7E9F-4B0B6F8D731C}"/>
              </a:ext>
            </a:extLst>
          </p:cNvPr>
          <p:cNvSpPr>
            <a:spLocks noGrp="1"/>
          </p:cNvSpPr>
          <p:nvPr>
            <p:ph type="body" sz="quarter" idx="36" hasCustomPrompt="1"/>
          </p:nvPr>
        </p:nvSpPr>
        <p:spPr>
          <a:xfrm>
            <a:off x="388507" y="5353513"/>
            <a:ext cx="2596896" cy="157666"/>
          </a:xfrm>
        </p:spPr>
        <p:txBody>
          <a:bodyPr anchor="ctr">
            <a:normAutofit/>
          </a:bodyPr>
          <a:lstStyle>
            <a:lvl1pPr algn="ctr">
              <a:defRPr sz="1000" b="0">
                <a:latin typeface="Arial" panose="020B0604020202020204" pitchFamily="34" charset="0"/>
                <a:cs typeface="Arial" panose="020B0604020202020204" pitchFamily="34" charset="0"/>
                <a:sym typeface="Arial" panose="020B0604020202020204" pitchFamily="34" charset="0"/>
              </a:defRPr>
            </a:lvl1pPr>
          </a:lstStyle>
          <a:p>
            <a:pPr lvl="0"/>
            <a:r>
              <a:rPr lang="en-US"/>
              <a:t>Position</a:t>
            </a:r>
          </a:p>
        </p:txBody>
      </p:sp>
      <p:sp>
        <p:nvSpPr>
          <p:cNvPr id="55" name="Text Placeholder 11">
            <a:extLst>
              <a:ext uri="{FF2B5EF4-FFF2-40B4-BE49-F238E27FC236}">
                <a16:creationId xmlns:a16="http://schemas.microsoft.com/office/drawing/2014/main" id="{A2DF20C9-2D42-B73E-04EE-456F85E8B41B}"/>
              </a:ext>
            </a:extLst>
          </p:cNvPr>
          <p:cNvSpPr>
            <a:spLocks noGrp="1"/>
          </p:cNvSpPr>
          <p:nvPr>
            <p:ph type="body" sz="quarter" idx="37" hasCustomPrompt="1"/>
          </p:nvPr>
        </p:nvSpPr>
        <p:spPr>
          <a:xfrm>
            <a:off x="3330047" y="5353513"/>
            <a:ext cx="2596896" cy="157666"/>
          </a:xfrm>
        </p:spPr>
        <p:txBody>
          <a:bodyPr anchor="ctr">
            <a:normAutofit/>
          </a:bodyPr>
          <a:lstStyle>
            <a:lvl1pPr algn="ctr">
              <a:defRPr sz="1000" b="0">
                <a:latin typeface="Arial" panose="020B0604020202020204" pitchFamily="34" charset="0"/>
                <a:cs typeface="Arial" panose="020B0604020202020204" pitchFamily="34" charset="0"/>
                <a:sym typeface="Arial" panose="020B0604020202020204" pitchFamily="34" charset="0"/>
              </a:defRPr>
            </a:lvl1pPr>
          </a:lstStyle>
          <a:p>
            <a:pPr lvl="0"/>
            <a:r>
              <a:rPr lang="en-US"/>
              <a:t>Position</a:t>
            </a:r>
          </a:p>
        </p:txBody>
      </p:sp>
      <p:sp>
        <p:nvSpPr>
          <p:cNvPr id="56" name="Text Placeholder 11">
            <a:extLst>
              <a:ext uri="{FF2B5EF4-FFF2-40B4-BE49-F238E27FC236}">
                <a16:creationId xmlns:a16="http://schemas.microsoft.com/office/drawing/2014/main" id="{139DF94B-2078-23E1-617D-463A96405DC1}"/>
              </a:ext>
            </a:extLst>
          </p:cNvPr>
          <p:cNvSpPr>
            <a:spLocks noGrp="1"/>
          </p:cNvSpPr>
          <p:nvPr>
            <p:ph type="body" sz="quarter" idx="38" hasCustomPrompt="1"/>
          </p:nvPr>
        </p:nvSpPr>
        <p:spPr>
          <a:xfrm>
            <a:off x="6281004" y="5353513"/>
            <a:ext cx="2596896" cy="157666"/>
          </a:xfrm>
        </p:spPr>
        <p:txBody>
          <a:bodyPr anchor="ctr">
            <a:normAutofit/>
          </a:bodyPr>
          <a:lstStyle>
            <a:lvl1pPr algn="ctr">
              <a:defRPr sz="1000" b="0">
                <a:latin typeface="Arial" panose="020B0604020202020204" pitchFamily="34" charset="0"/>
                <a:cs typeface="Arial" panose="020B0604020202020204" pitchFamily="34" charset="0"/>
                <a:sym typeface="Arial" panose="020B0604020202020204" pitchFamily="34" charset="0"/>
              </a:defRPr>
            </a:lvl1pPr>
          </a:lstStyle>
          <a:p>
            <a:pPr lvl="0"/>
            <a:r>
              <a:rPr lang="en-US"/>
              <a:t>Position</a:t>
            </a:r>
          </a:p>
        </p:txBody>
      </p:sp>
      <p:sp>
        <p:nvSpPr>
          <p:cNvPr id="57" name="Text Placeholder 11">
            <a:extLst>
              <a:ext uri="{FF2B5EF4-FFF2-40B4-BE49-F238E27FC236}">
                <a16:creationId xmlns:a16="http://schemas.microsoft.com/office/drawing/2014/main" id="{098964A9-9AC6-98ED-881F-C0D4E1A23BF5}"/>
              </a:ext>
            </a:extLst>
          </p:cNvPr>
          <p:cNvSpPr>
            <a:spLocks noGrp="1"/>
          </p:cNvSpPr>
          <p:nvPr>
            <p:ph type="body" sz="quarter" idx="39" hasCustomPrompt="1"/>
          </p:nvPr>
        </p:nvSpPr>
        <p:spPr>
          <a:xfrm>
            <a:off x="9216830" y="5353513"/>
            <a:ext cx="2596896" cy="157666"/>
          </a:xfrm>
        </p:spPr>
        <p:txBody>
          <a:bodyPr anchor="ctr">
            <a:normAutofit/>
          </a:bodyPr>
          <a:lstStyle>
            <a:lvl1pPr algn="ctr">
              <a:defRPr sz="1000" b="0">
                <a:latin typeface="Arial" panose="020B0604020202020204" pitchFamily="34" charset="0"/>
                <a:cs typeface="Arial" panose="020B0604020202020204" pitchFamily="34" charset="0"/>
                <a:sym typeface="Arial" panose="020B0604020202020204" pitchFamily="34" charset="0"/>
              </a:defRPr>
            </a:lvl1pPr>
          </a:lstStyle>
          <a:p>
            <a:pPr lvl="0"/>
            <a:r>
              <a:rPr lang="en-US"/>
              <a:t>Position</a:t>
            </a:r>
          </a:p>
        </p:txBody>
      </p:sp>
      <p:sp>
        <p:nvSpPr>
          <p:cNvPr id="58" name="Text Placeholder 5">
            <a:extLst>
              <a:ext uri="{FF2B5EF4-FFF2-40B4-BE49-F238E27FC236}">
                <a16:creationId xmlns:a16="http://schemas.microsoft.com/office/drawing/2014/main" id="{ED9E6DCC-E6B5-0F5D-9B27-4B1B7DAE838B}"/>
              </a:ext>
            </a:extLst>
          </p:cNvPr>
          <p:cNvSpPr>
            <a:spLocks noGrp="1"/>
          </p:cNvSpPr>
          <p:nvPr>
            <p:ph type="body" sz="quarter" idx="40" hasCustomPrompt="1"/>
          </p:nvPr>
        </p:nvSpPr>
        <p:spPr>
          <a:xfrm>
            <a:off x="390774" y="5815003"/>
            <a:ext cx="2592363" cy="359619"/>
          </a:xfrm>
        </p:spPr>
        <p:txBody>
          <a:bodyPr/>
          <a:lstStyle>
            <a:lvl1pPr algn="ctr">
              <a:defRPr sz="1000">
                <a:latin typeface="Arial" panose="020B0604020202020204" pitchFamily="34" charset="0"/>
                <a:cs typeface="Arial" panose="020B0604020202020204" pitchFamily="34" charset="0"/>
                <a:sym typeface="Arial" panose="020B0604020202020204" pitchFamily="34" charset="0"/>
              </a:defRPr>
            </a:lvl1pPr>
          </a:lstStyle>
          <a:p>
            <a:pPr lvl="0"/>
            <a:r>
              <a:rPr lang="en-US"/>
              <a:t>Insert you content here</a:t>
            </a:r>
          </a:p>
        </p:txBody>
      </p:sp>
      <p:sp>
        <p:nvSpPr>
          <p:cNvPr id="59" name="Text Placeholder 5">
            <a:extLst>
              <a:ext uri="{FF2B5EF4-FFF2-40B4-BE49-F238E27FC236}">
                <a16:creationId xmlns:a16="http://schemas.microsoft.com/office/drawing/2014/main" id="{2865FB7F-4ECA-399F-65E2-5417D9B698CF}"/>
              </a:ext>
            </a:extLst>
          </p:cNvPr>
          <p:cNvSpPr>
            <a:spLocks noGrp="1"/>
          </p:cNvSpPr>
          <p:nvPr>
            <p:ph type="body" sz="quarter" idx="41" hasCustomPrompt="1"/>
          </p:nvPr>
        </p:nvSpPr>
        <p:spPr>
          <a:xfrm>
            <a:off x="3332314" y="5815003"/>
            <a:ext cx="2592363" cy="359619"/>
          </a:xfrm>
        </p:spPr>
        <p:txBody>
          <a:bodyPr/>
          <a:lstStyle>
            <a:lvl1pPr algn="ctr">
              <a:defRPr sz="1000">
                <a:latin typeface="Arial" panose="020B0604020202020204" pitchFamily="34" charset="0"/>
                <a:cs typeface="Arial" panose="020B0604020202020204" pitchFamily="34" charset="0"/>
                <a:sym typeface="Arial" panose="020B0604020202020204" pitchFamily="34" charset="0"/>
              </a:defRPr>
            </a:lvl1pPr>
          </a:lstStyle>
          <a:p>
            <a:pPr lvl="0"/>
            <a:r>
              <a:rPr lang="en-US"/>
              <a:t>Insert you content here</a:t>
            </a:r>
          </a:p>
        </p:txBody>
      </p:sp>
      <p:sp>
        <p:nvSpPr>
          <p:cNvPr id="60" name="Text Placeholder 5">
            <a:extLst>
              <a:ext uri="{FF2B5EF4-FFF2-40B4-BE49-F238E27FC236}">
                <a16:creationId xmlns:a16="http://schemas.microsoft.com/office/drawing/2014/main" id="{87E5A860-88EF-1E0D-FB84-5E56CA8752D1}"/>
              </a:ext>
            </a:extLst>
          </p:cNvPr>
          <p:cNvSpPr>
            <a:spLocks noGrp="1"/>
          </p:cNvSpPr>
          <p:nvPr>
            <p:ph type="body" sz="quarter" idx="42" hasCustomPrompt="1"/>
          </p:nvPr>
        </p:nvSpPr>
        <p:spPr>
          <a:xfrm>
            <a:off x="6281004" y="5815003"/>
            <a:ext cx="2596896" cy="359619"/>
          </a:xfrm>
        </p:spPr>
        <p:txBody>
          <a:bodyPr/>
          <a:lstStyle>
            <a:lvl1pPr algn="ctr">
              <a:defRPr sz="1000">
                <a:latin typeface="Arial" panose="020B0604020202020204" pitchFamily="34" charset="0"/>
                <a:cs typeface="Arial" panose="020B0604020202020204" pitchFamily="34" charset="0"/>
                <a:sym typeface="Arial" panose="020B0604020202020204" pitchFamily="34" charset="0"/>
              </a:defRPr>
            </a:lvl1pPr>
          </a:lstStyle>
          <a:p>
            <a:pPr lvl="0"/>
            <a:r>
              <a:rPr lang="en-US"/>
              <a:t>Insert you content here</a:t>
            </a:r>
          </a:p>
        </p:txBody>
      </p:sp>
      <p:sp>
        <p:nvSpPr>
          <p:cNvPr id="61" name="Text Placeholder 5">
            <a:extLst>
              <a:ext uri="{FF2B5EF4-FFF2-40B4-BE49-F238E27FC236}">
                <a16:creationId xmlns:a16="http://schemas.microsoft.com/office/drawing/2014/main" id="{5A4D06C6-1589-BE7A-6C2D-43D6D479DEF4}"/>
              </a:ext>
            </a:extLst>
          </p:cNvPr>
          <p:cNvSpPr>
            <a:spLocks noGrp="1"/>
          </p:cNvSpPr>
          <p:nvPr>
            <p:ph type="body" sz="quarter" idx="43" hasCustomPrompt="1"/>
          </p:nvPr>
        </p:nvSpPr>
        <p:spPr>
          <a:xfrm>
            <a:off x="9227613" y="5815003"/>
            <a:ext cx="2575331" cy="359619"/>
          </a:xfrm>
        </p:spPr>
        <p:txBody>
          <a:bodyPr/>
          <a:lstStyle>
            <a:lvl1pPr algn="ctr">
              <a:defRPr sz="1000">
                <a:latin typeface="Arial" panose="020B0604020202020204" pitchFamily="34" charset="0"/>
                <a:cs typeface="Arial" panose="020B0604020202020204" pitchFamily="34" charset="0"/>
                <a:sym typeface="Arial" panose="020B0604020202020204" pitchFamily="34" charset="0"/>
              </a:defRPr>
            </a:lvl1pPr>
          </a:lstStyle>
          <a:p>
            <a:pPr lvl="0"/>
            <a:r>
              <a:rPr lang="en-US"/>
              <a:t>Insert you content here</a:t>
            </a:r>
          </a:p>
        </p:txBody>
      </p:sp>
    </p:spTree>
    <p:extLst>
      <p:ext uri="{BB962C8B-B14F-4D97-AF65-F5344CB8AC3E}">
        <p14:creationId xmlns:p14="http://schemas.microsoft.com/office/powerpoint/2010/main" val="307473429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Logo slide">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73089EE2-FC51-69BE-1892-E71E925B9DEE}"/>
              </a:ext>
            </a:extLst>
          </p:cNvPr>
          <p:cNvGraphicFramePr>
            <a:graphicFrameLocks noChangeAspect="1"/>
          </p:cNvGraphicFramePr>
          <p:nvPr userDrawn="1">
            <p:custDataLst>
              <p:tags r:id="rId1"/>
            </p:custDataLst>
            <p:extLst>
              <p:ext uri="{D42A27DB-BD31-4B8C-83A1-F6EECF244321}">
                <p14:modId xmlns:p14="http://schemas.microsoft.com/office/powerpoint/2010/main" val="153628117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6" name="think-cell data - do not delete" hidden="1">
                        <a:extLst>
                          <a:ext uri="{FF2B5EF4-FFF2-40B4-BE49-F238E27FC236}">
                            <a16:creationId xmlns:a16="http://schemas.microsoft.com/office/drawing/2014/main" id="{73089EE2-FC51-69BE-1892-E71E925B9DE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5" name="Picture Placeholder 6">
            <a:extLst>
              <a:ext uri="{FF2B5EF4-FFF2-40B4-BE49-F238E27FC236}">
                <a16:creationId xmlns:a16="http://schemas.microsoft.com/office/drawing/2014/main" id="{C97A6929-4746-6052-B594-086C6C536065}"/>
              </a:ext>
            </a:extLst>
          </p:cNvPr>
          <p:cNvSpPr>
            <a:spLocks noGrp="1"/>
          </p:cNvSpPr>
          <p:nvPr>
            <p:ph type="pic" sz="quarter" idx="27"/>
          </p:nvPr>
        </p:nvSpPr>
        <p:spPr>
          <a:xfrm>
            <a:off x="388508" y="4798061"/>
            <a:ext cx="1497037" cy="726873"/>
          </a:xfrm>
          <a:solidFill>
            <a:schemeClr val="bg1">
              <a:lumMod val="95000"/>
            </a:schemeClr>
          </a:solidFill>
        </p:spPr>
        <p:txBody>
          <a:bodyPr anchor="ctr">
            <a:normAutofit/>
          </a:bodyPr>
          <a:lstStyle>
            <a:lvl1pPr algn="ctr">
              <a:defRPr sz="1000"/>
            </a:lvl1pPr>
          </a:lstStyle>
          <a:p>
            <a:endParaRPr lang="en-US">
              <a:latin typeface="Arial" panose="020B0604020202020204" pitchFamily="34" charset="0"/>
            </a:endParaRPr>
          </a:p>
        </p:txBody>
      </p:sp>
      <p:sp>
        <p:nvSpPr>
          <p:cNvPr id="56" name="Picture Placeholder 6">
            <a:extLst>
              <a:ext uri="{FF2B5EF4-FFF2-40B4-BE49-F238E27FC236}">
                <a16:creationId xmlns:a16="http://schemas.microsoft.com/office/drawing/2014/main" id="{3418C0EB-3DCB-F6E4-4B54-60118FB84E61}"/>
              </a:ext>
            </a:extLst>
          </p:cNvPr>
          <p:cNvSpPr>
            <a:spLocks noGrp="1"/>
          </p:cNvSpPr>
          <p:nvPr>
            <p:ph type="pic" sz="quarter" idx="28"/>
          </p:nvPr>
        </p:nvSpPr>
        <p:spPr>
          <a:xfrm>
            <a:off x="2243860" y="4798061"/>
            <a:ext cx="1497037" cy="726873"/>
          </a:xfrm>
          <a:solidFill>
            <a:schemeClr val="bg1">
              <a:lumMod val="95000"/>
            </a:schemeClr>
          </a:solidFill>
        </p:spPr>
        <p:txBody>
          <a:bodyPr anchor="ctr">
            <a:normAutofit/>
          </a:bodyPr>
          <a:lstStyle>
            <a:lvl1pPr algn="ctr">
              <a:defRPr sz="1000"/>
            </a:lvl1pPr>
          </a:lstStyle>
          <a:p>
            <a:endParaRPr lang="en-US">
              <a:latin typeface="Arial" panose="020B0604020202020204" pitchFamily="34" charset="0"/>
            </a:endParaRPr>
          </a:p>
        </p:txBody>
      </p:sp>
      <p:sp>
        <p:nvSpPr>
          <p:cNvPr id="57" name="Picture Placeholder 6">
            <a:extLst>
              <a:ext uri="{FF2B5EF4-FFF2-40B4-BE49-F238E27FC236}">
                <a16:creationId xmlns:a16="http://schemas.microsoft.com/office/drawing/2014/main" id="{DAEE4DFE-33C5-7BB4-D62B-D532C74C2B92}"/>
              </a:ext>
            </a:extLst>
          </p:cNvPr>
          <p:cNvSpPr>
            <a:spLocks noGrp="1"/>
          </p:cNvSpPr>
          <p:nvPr>
            <p:ph type="pic" sz="quarter" idx="29"/>
          </p:nvPr>
        </p:nvSpPr>
        <p:spPr>
          <a:xfrm>
            <a:off x="4099209" y="4798061"/>
            <a:ext cx="1497047" cy="726873"/>
          </a:xfrm>
          <a:solidFill>
            <a:schemeClr val="bg1">
              <a:lumMod val="95000"/>
            </a:schemeClr>
          </a:solidFill>
        </p:spPr>
        <p:txBody>
          <a:bodyPr anchor="ctr">
            <a:normAutofit/>
          </a:bodyPr>
          <a:lstStyle>
            <a:lvl1pPr algn="ctr">
              <a:defRPr sz="1000"/>
            </a:lvl1pPr>
          </a:lstStyle>
          <a:p>
            <a:endParaRPr lang="en-US">
              <a:latin typeface="Arial" panose="020B0604020202020204" pitchFamily="34" charset="0"/>
            </a:endParaRPr>
          </a:p>
        </p:txBody>
      </p:sp>
      <p:sp>
        <p:nvSpPr>
          <p:cNvPr id="58" name="Picture Placeholder 6">
            <a:extLst>
              <a:ext uri="{FF2B5EF4-FFF2-40B4-BE49-F238E27FC236}">
                <a16:creationId xmlns:a16="http://schemas.microsoft.com/office/drawing/2014/main" id="{3999E093-4DFA-CCD9-C6AA-9DC85BB59DEE}"/>
              </a:ext>
            </a:extLst>
          </p:cNvPr>
          <p:cNvSpPr>
            <a:spLocks noGrp="1"/>
          </p:cNvSpPr>
          <p:nvPr>
            <p:ph type="pic" sz="quarter" idx="30"/>
          </p:nvPr>
        </p:nvSpPr>
        <p:spPr>
          <a:xfrm>
            <a:off x="5954563" y="4798061"/>
            <a:ext cx="1497047" cy="726873"/>
          </a:xfrm>
          <a:solidFill>
            <a:schemeClr val="bg1">
              <a:lumMod val="95000"/>
            </a:schemeClr>
          </a:solidFill>
        </p:spPr>
        <p:txBody>
          <a:bodyPr anchor="ctr">
            <a:normAutofit/>
          </a:bodyPr>
          <a:lstStyle>
            <a:lvl1pPr algn="ctr">
              <a:defRPr sz="1000"/>
            </a:lvl1pPr>
          </a:lstStyle>
          <a:p>
            <a:endParaRPr lang="en-US">
              <a:latin typeface="Arial" panose="020B0604020202020204" pitchFamily="34" charset="0"/>
            </a:endParaRPr>
          </a:p>
        </p:txBody>
      </p:sp>
      <p:sp>
        <p:nvSpPr>
          <p:cNvPr id="59" name="Picture Placeholder 6">
            <a:extLst>
              <a:ext uri="{FF2B5EF4-FFF2-40B4-BE49-F238E27FC236}">
                <a16:creationId xmlns:a16="http://schemas.microsoft.com/office/drawing/2014/main" id="{4CF066C8-2458-651D-8956-2B95D7AC52F3}"/>
              </a:ext>
            </a:extLst>
          </p:cNvPr>
          <p:cNvSpPr>
            <a:spLocks noGrp="1"/>
          </p:cNvSpPr>
          <p:nvPr>
            <p:ph type="pic" sz="quarter" idx="31"/>
          </p:nvPr>
        </p:nvSpPr>
        <p:spPr>
          <a:xfrm>
            <a:off x="7809915" y="4798061"/>
            <a:ext cx="1497047" cy="726873"/>
          </a:xfrm>
          <a:solidFill>
            <a:schemeClr val="bg1">
              <a:lumMod val="95000"/>
            </a:schemeClr>
          </a:solidFill>
        </p:spPr>
        <p:txBody>
          <a:bodyPr anchor="ctr">
            <a:normAutofit/>
          </a:bodyPr>
          <a:lstStyle>
            <a:lvl1pPr algn="ctr">
              <a:defRPr sz="1000"/>
            </a:lvl1pPr>
          </a:lstStyle>
          <a:p>
            <a:endParaRPr lang="en-US">
              <a:latin typeface="Arial" panose="020B0604020202020204" pitchFamily="34" charset="0"/>
            </a:endParaRPr>
          </a:p>
        </p:txBody>
      </p:sp>
      <p:sp>
        <p:nvSpPr>
          <p:cNvPr id="50" name="Picture Placeholder 6">
            <a:extLst>
              <a:ext uri="{FF2B5EF4-FFF2-40B4-BE49-F238E27FC236}">
                <a16:creationId xmlns:a16="http://schemas.microsoft.com/office/drawing/2014/main" id="{C427E5AA-09B9-BDA4-0DC8-5FE35D99E2EF}"/>
              </a:ext>
            </a:extLst>
          </p:cNvPr>
          <p:cNvSpPr>
            <a:spLocks noGrp="1"/>
          </p:cNvSpPr>
          <p:nvPr>
            <p:ph type="pic" sz="quarter" idx="22"/>
          </p:nvPr>
        </p:nvSpPr>
        <p:spPr>
          <a:xfrm>
            <a:off x="388508" y="3674004"/>
            <a:ext cx="1497037" cy="726873"/>
          </a:xfrm>
          <a:solidFill>
            <a:schemeClr val="bg1">
              <a:lumMod val="95000"/>
            </a:schemeClr>
          </a:solidFill>
        </p:spPr>
        <p:txBody>
          <a:bodyPr anchor="ctr">
            <a:normAutofit/>
          </a:bodyPr>
          <a:lstStyle>
            <a:lvl1pPr algn="ctr">
              <a:defRPr sz="1000"/>
            </a:lvl1pPr>
          </a:lstStyle>
          <a:p>
            <a:endParaRPr lang="en-US">
              <a:latin typeface="Arial" panose="020B0604020202020204" pitchFamily="34" charset="0"/>
            </a:endParaRPr>
          </a:p>
        </p:txBody>
      </p:sp>
      <p:sp>
        <p:nvSpPr>
          <p:cNvPr id="51" name="Picture Placeholder 6">
            <a:extLst>
              <a:ext uri="{FF2B5EF4-FFF2-40B4-BE49-F238E27FC236}">
                <a16:creationId xmlns:a16="http://schemas.microsoft.com/office/drawing/2014/main" id="{8618CC02-E5F0-F895-A625-1049D6CD351F}"/>
              </a:ext>
            </a:extLst>
          </p:cNvPr>
          <p:cNvSpPr>
            <a:spLocks noGrp="1"/>
          </p:cNvSpPr>
          <p:nvPr>
            <p:ph type="pic" sz="quarter" idx="23"/>
          </p:nvPr>
        </p:nvSpPr>
        <p:spPr>
          <a:xfrm>
            <a:off x="2243860" y="3674004"/>
            <a:ext cx="1497037" cy="726873"/>
          </a:xfrm>
          <a:solidFill>
            <a:schemeClr val="bg1">
              <a:lumMod val="95000"/>
            </a:schemeClr>
          </a:solidFill>
        </p:spPr>
        <p:txBody>
          <a:bodyPr anchor="ctr">
            <a:normAutofit/>
          </a:bodyPr>
          <a:lstStyle>
            <a:lvl1pPr algn="ctr">
              <a:defRPr sz="1000"/>
            </a:lvl1pPr>
          </a:lstStyle>
          <a:p>
            <a:endParaRPr lang="en-US">
              <a:latin typeface="Arial" panose="020B0604020202020204" pitchFamily="34" charset="0"/>
            </a:endParaRPr>
          </a:p>
        </p:txBody>
      </p:sp>
      <p:sp>
        <p:nvSpPr>
          <p:cNvPr id="52" name="Picture Placeholder 6">
            <a:extLst>
              <a:ext uri="{FF2B5EF4-FFF2-40B4-BE49-F238E27FC236}">
                <a16:creationId xmlns:a16="http://schemas.microsoft.com/office/drawing/2014/main" id="{A2C0D6D7-39A9-5F69-F967-196FA067BAB2}"/>
              </a:ext>
            </a:extLst>
          </p:cNvPr>
          <p:cNvSpPr>
            <a:spLocks noGrp="1"/>
          </p:cNvSpPr>
          <p:nvPr>
            <p:ph type="pic" sz="quarter" idx="24"/>
          </p:nvPr>
        </p:nvSpPr>
        <p:spPr>
          <a:xfrm>
            <a:off x="4099209" y="3674004"/>
            <a:ext cx="1497047" cy="726873"/>
          </a:xfrm>
          <a:solidFill>
            <a:schemeClr val="bg1">
              <a:lumMod val="95000"/>
            </a:schemeClr>
          </a:solidFill>
        </p:spPr>
        <p:txBody>
          <a:bodyPr anchor="ctr">
            <a:normAutofit/>
          </a:bodyPr>
          <a:lstStyle>
            <a:lvl1pPr algn="ctr">
              <a:defRPr sz="1000"/>
            </a:lvl1pPr>
          </a:lstStyle>
          <a:p>
            <a:endParaRPr lang="en-US">
              <a:latin typeface="Arial" panose="020B0604020202020204" pitchFamily="34" charset="0"/>
            </a:endParaRPr>
          </a:p>
        </p:txBody>
      </p:sp>
      <p:sp>
        <p:nvSpPr>
          <p:cNvPr id="53" name="Picture Placeholder 6">
            <a:extLst>
              <a:ext uri="{FF2B5EF4-FFF2-40B4-BE49-F238E27FC236}">
                <a16:creationId xmlns:a16="http://schemas.microsoft.com/office/drawing/2014/main" id="{31C889D0-8EC9-F354-4437-BA743157D84F}"/>
              </a:ext>
            </a:extLst>
          </p:cNvPr>
          <p:cNvSpPr>
            <a:spLocks noGrp="1"/>
          </p:cNvSpPr>
          <p:nvPr>
            <p:ph type="pic" sz="quarter" idx="25"/>
          </p:nvPr>
        </p:nvSpPr>
        <p:spPr>
          <a:xfrm>
            <a:off x="5954563" y="3674004"/>
            <a:ext cx="1497047" cy="726873"/>
          </a:xfrm>
          <a:solidFill>
            <a:schemeClr val="bg1">
              <a:lumMod val="95000"/>
            </a:schemeClr>
          </a:solidFill>
        </p:spPr>
        <p:txBody>
          <a:bodyPr anchor="ctr">
            <a:normAutofit/>
          </a:bodyPr>
          <a:lstStyle>
            <a:lvl1pPr algn="ctr">
              <a:defRPr sz="1000"/>
            </a:lvl1pPr>
          </a:lstStyle>
          <a:p>
            <a:endParaRPr lang="en-US">
              <a:latin typeface="Arial" panose="020B0604020202020204" pitchFamily="34" charset="0"/>
            </a:endParaRPr>
          </a:p>
        </p:txBody>
      </p:sp>
      <p:sp>
        <p:nvSpPr>
          <p:cNvPr id="54" name="Picture Placeholder 6">
            <a:extLst>
              <a:ext uri="{FF2B5EF4-FFF2-40B4-BE49-F238E27FC236}">
                <a16:creationId xmlns:a16="http://schemas.microsoft.com/office/drawing/2014/main" id="{5288D747-512B-B2F7-CF90-7DFFB4D25F74}"/>
              </a:ext>
            </a:extLst>
          </p:cNvPr>
          <p:cNvSpPr>
            <a:spLocks noGrp="1"/>
          </p:cNvSpPr>
          <p:nvPr>
            <p:ph type="pic" sz="quarter" idx="26"/>
          </p:nvPr>
        </p:nvSpPr>
        <p:spPr>
          <a:xfrm>
            <a:off x="7809915" y="3674004"/>
            <a:ext cx="1497047" cy="726873"/>
          </a:xfrm>
          <a:solidFill>
            <a:schemeClr val="bg1">
              <a:lumMod val="95000"/>
            </a:schemeClr>
          </a:solidFill>
        </p:spPr>
        <p:txBody>
          <a:bodyPr anchor="ctr">
            <a:normAutofit/>
          </a:bodyPr>
          <a:lstStyle>
            <a:lvl1pPr algn="ctr">
              <a:defRPr sz="1000"/>
            </a:lvl1pPr>
          </a:lstStyle>
          <a:p>
            <a:endParaRPr lang="en-US">
              <a:latin typeface="Arial" panose="020B0604020202020204" pitchFamily="34" charset="0"/>
            </a:endParaRPr>
          </a:p>
        </p:txBody>
      </p:sp>
      <p:sp>
        <p:nvSpPr>
          <p:cNvPr id="43" name="Picture Placeholder 6">
            <a:extLst>
              <a:ext uri="{FF2B5EF4-FFF2-40B4-BE49-F238E27FC236}">
                <a16:creationId xmlns:a16="http://schemas.microsoft.com/office/drawing/2014/main" id="{6C913985-02FA-9E9C-2990-45957F75D2FD}"/>
              </a:ext>
            </a:extLst>
          </p:cNvPr>
          <p:cNvSpPr>
            <a:spLocks noGrp="1"/>
          </p:cNvSpPr>
          <p:nvPr>
            <p:ph type="pic" sz="quarter" idx="17"/>
          </p:nvPr>
        </p:nvSpPr>
        <p:spPr>
          <a:xfrm>
            <a:off x="388508" y="2549945"/>
            <a:ext cx="1497037" cy="726873"/>
          </a:xfrm>
          <a:solidFill>
            <a:schemeClr val="bg1">
              <a:lumMod val="95000"/>
            </a:schemeClr>
          </a:solidFill>
        </p:spPr>
        <p:txBody>
          <a:bodyPr anchor="ctr">
            <a:normAutofit/>
          </a:bodyPr>
          <a:lstStyle>
            <a:lvl1pPr algn="ctr">
              <a:defRPr sz="1000"/>
            </a:lvl1pPr>
          </a:lstStyle>
          <a:p>
            <a:endParaRPr lang="en-US">
              <a:latin typeface="Arial" panose="020B0604020202020204" pitchFamily="34" charset="0"/>
            </a:endParaRPr>
          </a:p>
        </p:txBody>
      </p:sp>
      <p:sp>
        <p:nvSpPr>
          <p:cNvPr id="44" name="Picture Placeholder 6">
            <a:extLst>
              <a:ext uri="{FF2B5EF4-FFF2-40B4-BE49-F238E27FC236}">
                <a16:creationId xmlns:a16="http://schemas.microsoft.com/office/drawing/2014/main" id="{9BDF7AC4-9634-C332-C9A9-6B921113E65D}"/>
              </a:ext>
            </a:extLst>
          </p:cNvPr>
          <p:cNvSpPr>
            <a:spLocks noGrp="1"/>
          </p:cNvSpPr>
          <p:nvPr>
            <p:ph type="pic" sz="quarter" idx="18"/>
          </p:nvPr>
        </p:nvSpPr>
        <p:spPr>
          <a:xfrm>
            <a:off x="2243860" y="2549945"/>
            <a:ext cx="1497037" cy="726873"/>
          </a:xfrm>
          <a:solidFill>
            <a:schemeClr val="bg1">
              <a:lumMod val="95000"/>
            </a:schemeClr>
          </a:solidFill>
        </p:spPr>
        <p:txBody>
          <a:bodyPr anchor="ctr">
            <a:normAutofit/>
          </a:bodyPr>
          <a:lstStyle>
            <a:lvl1pPr algn="ctr">
              <a:defRPr sz="1000"/>
            </a:lvl1pPr>
          </a:lstStyle>
          <a:p>
            <a:endParaRPr lang="en-US">
              <a:latin typeface="Arial" panose="020B0604020202020204" pitchFamily="34" charset="0"/>
            </a:endParaRPr>
          </a:p>
        </p:txBody>
      </p:sp>
      <p:sp>
        <p:nvSpPr>
          <p:cNvPr id="45" name="Picture Placeholder 6">
            <a:extLst>
              <a:ext uri="{FF2B5EF4-FFF2-40B4-BE49-F238E27FC236}">
                <a16:creationId xmlns:a16="http://schemas.microsoft.com/office/drawing/2014/main" id="{6E03FED5-CB4C-3A49-F2FE-DEDBD727ABC6}"/>
              </a:ext>
            </a:extLst>
          </p:cNvPr>
          <p:cNvSpPr>
            <a:spLocks noGrp="1"/>
          </p:cNvSpPr>
          <p:nvPr>
            <p:ph type="pic" sz="quarter" idx="19"/>
          </p:nvPr>
        </p:nvSpPr>
        <p:spPr>
          <a:xfrm>
            <a:off x="4099209" y="2549945"/>
            <a:ext cx="1497047" cy="726873"/>
          </a:xfrm>
          <a:solidFill>
            <a:schemeClr val="bg1">
              <a:lumMod val="95000"/>
            </a:schemeClr>
          </a:solidFill>
        </p:spPr>
        <p:txBody>
          <a:bodyPr anchor="ctr">
            <a:normAutofit/>
          </a:bodyPr>
          <a:lstStyle>
            <a:lvl1pPr algn="ctr">
              <a:defRPr sz="1000"/>
            </a:lvl1pPr>
          </a:lstStyle>
          <a:p>
            <a:endParaRPr lang="en-US">
              <a:latin typeface="Arial" panose="020B0604020202020204" pitchFamily="34" charset="0"/>
            </a:endParaRPr>
          </a:p>
        </p:txBody>
      </p:sp>
      <p:sp>
        <p:nvSpPr>
          <p:cNvPr id="46" name="Picture Placeholder 6">
            <a:extLst>
              <a:ext uri="{FF2B5EF4-FFF2-40B4-BE49-F238E27FC236}">
                <a16:creationId xmlns:a16="http://schemas.microsoft.com/office/drawing/2014/main" id="{8885671D-DE0A-934E-2C93-2688A2A6C660}"/>
              </a:ext>
            </a:extLst>
          </p:cNvPr>
          <p:cNvSpPr>
            <a:spLocks noGrp="1"/>
          </p:cNvSpPr>
          <p:nvPr>
            <p:ph type="pic" sz="quarter" idx="20"/>
          </p:nvPr>
        </p:nvSpPr>
        <p:spPr>
          <a:xfrm>
            <a:off x="5954563" y="2549945"/>
            <a:ext cx="1497047" cy="726873"/>
          </a:xfrm>
          <a:solidFill>
            <a:schemeClr val="bg1">
              <a:lumMod val="95000"/>
            </a:schemeClr>
          </a:solidFill>
        </p:spPr>
        <p:txBody>
          <a:bodyPr anchor="ctr">
            <a:normAutofit/>
          </a:bodyPr>
          <a:lstStyle>
            <a:lvl1pPr algn="ctr">
              <a:defRPr sz="1000"/>
            </a:lvl1pPr>
          </a:lstStyle>
          <a:p>
            <a:endParaRPr lang="en-US">
              <a:latin typeface="Arial" panose="020B0604020202020204" pitchFamily="34" charset="0"/>
            </a:endParaRPr>
          </a:p>
        </p:txBody>
      </p:sp>
      <p:sp>
        <p:nvSpPr>
          <p:cNvPr id="47" name="Picture Placeholder 6">
            <a:extLst>
              <a:ext uri="{FF2B5EF4-FFF2-40B4-BE49-F238E27FC236}">
                <a16:creationId xmlns:a16="http://schemas.microsoft.com/office/drawing/2014/main" id="{8E38ED20-0C21-7F3B-6FDD-A28480528329}"/>
              </a:ext>
            </a:extLst>
          </p:cNvPr>
          <p:cNvSpPr>
            <a:spLocks noGrp="1"/>
          </p:cNvSpPr>
          <p:nvPr>
            <p:ph type="pic" sz="quarter" idx="21"/>
          </p:nvPr>
        </p:nvSpPr>
        <p:spPr>
          <a:xfrm>
            <a:off x="7809915" y="2549945"/>
            <a:ext cx="1497047" cy="726873"/>
          </a:xfrm>
          <a:solidFill>
            <a:schemeClr val="bg1">
              <a:lumMod val="95000"/>
            </a:schemeClr>
          </a:solidFill>
        </p:spPr>
        <p:txBody>
          <a:bodyPr anchor="ctr">
            <a:normAutofit/>
          </a:bodyPr>
          <a:lstStyle>
            <a:lvl1pPr algn="ctr">
              <a:defRPr sz="1000"/>
            </a:lvl1pPr>
          </a:lstStyle>
          <a:p>
            <a:endParaRPr lang="en-US">
              <a:latin typeface="Arial" panose="020B0604020202020204" pitchFamily="34" charset="0"/>
            </a:endParaRPr>
          </a:p>
        </p:txBody>
      </p:sp>
      <p:sp>
        <p:nvSpPr>
          <p:cNvPr id="15" name="Rectangle 14">
            <a:extLst>
              <a:ext uri="{FF2B5EF4-FFF2-40B4-BE49-F238E27FC236}">
                <a16:creationId xmlns:a16="http://schemas.microsoft.com/office/drawing/2014/main" id="{8DD9E2AC-F4FA-5B09-FF1B-572B20750BFB}"/>
              </a:ext>
            </a:extLst>
          </p:cNvPr>
          <p:cNvSpPr/>
          <p:nvPr userDrawn="1"/>
        </p:nvSpPr>
        <p:spPr>
          <a:xfrm>
            <a:off x="9759636" y="0"/>
            <a:ext cx="2432364"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sym typeface="Arial" panose="020B0604020202020204" pitchFamily="34" charset="0"/>
            </a:endParaRPr>
          </a:p>
        </p:txBody>
      </p:sp>
      <p:sp>
        <p:nvSpPr>
          <p:cNvPr id="2" name="Title 1">
            <a:extLst>
              <a:ext uri="{FF2B5EF4-FFF2-40B4-BE49-F238E27FC236}">
                <a16:creationId xmlns:a16="http://schemas.microsoft.com/office/drawing/2014/main" id="{D9373581-6CF9-18A0-D456-C7DCD4247CA3}"/>
              </a:ext>
            </a:extLst>
          </p:cNvPr>
          <p:cNvSpPr>
            <a:spLocks noGrp="1"/>
          </p:cNvSpPr>
          <p:nvPr>
            <p:ph type="title"/>
          </p:nvPr>
        </p:nvSpPr>
        <p:spPr>
          <a:xfrm>
            <a:off x="388508" y="186704"/>
            <a:ext cx="8918454" cy="557366"/>
          </a:xfrm>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endParaRPr lang="en-PH"/>
          </a:p>
        </p:txBody>
      </p:sp>
      <p:sp>
        <p:nvSpPr>
          <p:cNvPr id="4" name="Footer Placeholder 3">
            <a:extLst>
              <a:ext uri="{FF2B5EF4-FFF2-40B4-BE49-F238E27FC236}">
                <a16:creationId xmlns:a16="http://schemas.microsoft.com/office/drawing/2014/main" id="{68A92490-D012-BE90-CE07-DBA40EF96071}"/>
              </a:ext>
            </a:extLst>
          </p:cNvPr>
          <p:cNvSpPr>
            <a:spLocks noGrp="1"/>
          </p:cNvSpPr>
          <p:nvPr>
            <p:ph type="ftr" sz="quarter" idx="11"/>
          </p:nvPr>
        </p:nvSpPr>
        <p:spPr>
          <a:xfrm>
            <a:off x="390525" y="5809556"/>
            <a:ext cx="8916437" cy="365125"/>
          </a:xfrm>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To add a footer: Insert tab &gt; Header &amp; Footer &gt; Select Footer &gt; Apply</a:t>
            </a:r>
          </a:p>
        </p:txBody>
      </p:sp>
      <p:sp>
        <p:nvSpPr>
          <p:cNvPr id="7" name="Picture Placeholder 6">
            <a:extLst>
              <a:ext uri="{FF2B5EF4-FFF2-40B4-BE49-F238E27FC236}">
                <a16:creationId xmlns:a16="http://schemas.microsoft.com/office/drawing/2014/main" id="{5DD77CAA-5855-7050-06B5-B8C0B21AF368}"/>
              </a:ext>
            </a:extLst>
          </p:cNvPr>
          <p:cNvSpPr>
            <a:spLocks noGrp="1"/>
          </p:cNvSpPr>
          <p:nvPr>
            <p:ph type="pic" sz="quarter" idx="12"/>
          </p:nvPr>
        </p:nvSpPr>
        <p:spPr>
          <a:xfrm>
            <a:off x="388508" y="1425886"/>
            <a:ext cx="1497037" cy="726873"/>
          </a:xfrm>
          <a:solidFill>
            <a:schemeClr val="bg1">
              <a:lumMod val="95000"/>
            </a:schemeClr>
          </a:solidFill>
        </p:spPr>
        <p:txBody>
          <a:bodyPr anchor="ctr">
            <a:normAutofit/>
          </a:bodyPr>
          <a:lstStyle>
            <a:lvl1pPr algn="ctr">
              <a:defRPr sz="1000"/>
            </a:lvl1pPr>
          </a:lstStyle>
          <a:p>
            <a:endParaRPr lang="en-US">
              <a:latin typeface="Arial" panose="020B0604020202020204" pitchFamily="34" charset="0"/>
            </a:endParaRPr>
          </a:p>
        </p:txBody>
      </p:sp>
      <p:cxnSp>
        <p:nvCxnSpPr>
          <p:cNvPr id="9" name="Straight Connector 8">
            <a:extLst>
              <a:ext uri="{FF2B5EF4-FFF2-40B4-BE49-F238E27FC236}">
                <a16:creationId xmlns:a16="http://schemas.microsoft.com/office/drawing/2014/main" id="{A127A370-FBCC-15D5-A457-6003593EE94A}"/>
              </a:ext>
            </a:extLst>
          </p:cNvPr>
          <p:cNvCxnSpPr>
            <a:cxnSpLocks/>
          </p:cNvCxnSpPr>
          <p:nvPr userDrawn="1"/>
        </p:nvCxnSpPr>
        <p:spPr>
          <a:xfrm>
            <a:off x="0" y="1028700"/>
            <a:ext cx="9306962"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Picture Placeholder 6">
            <a:extLst>
              <a:ext uri="{FF2B5EF4-FFF2-40B4-BE49-F238E27FC236}">
                <a16:creationId xmlns:a16="http://schemas.microsoft.com/office/drawing/2014/main" id="{B3B6A75E-23B3-0579-C278-A62833DB89B3}"/>
              </a:ext>
            </a:extLst>
          </p:cNvPr>
          <p:cNvSpPr>
            <a:spLocks noGrp="1"/>
          </p:cNvSpPr>
          <p:nvPr>
            <p:ph type="pic" sz="quarter" idx="13"/>
          </p:nvPr>
        </p:nvSpPr>
        <p:spPr>
          <a:xfrm>
            <a:off x="2243860" y="1425886"/>
            <a:ext cx="1497037" cy="726873"/>
          </a:xfrm>
          <a:solidFill>
            <a:schemeClr val="bg1">
              <a:lumMod val="95000"/>
            </a:schemeClr>
          </a:solidFill>
        </p:spPr>
        <p:txBody>
          <a:bodyPr anchor="ctr">
            <a:normAutofit/>
          </a:bodyPr>
          <a:lstStyle>
            <a:lvl1pPr algn="ctr">
              <a:defRPr sz="1000"/>
            </a:lvl1pPr>
          </a:lstStyle>
          <a:p>
            <a:endParaRPr lang="en-US">
              <a:latin typeface="Arial" panose="020B0604020202020204" pitchFamily="34" charset="0"/>
            </a:endParaRPr>
          </a:p>
        </p:txBody>
      </p:sp>
      <p:sp>
        <p:nvSpPr>
          <p:cNvPr id="11" name="Picture Placeholder 6">
            <a:extLst>
              <a:ext uri="{FF2B5EF4-FFF2-40B4-BE49-F238E27FC236}">
                <a16:creationId xmlns:a16="http://schemas.microsoft.com/office/drawing/2014/main" id="{4C3622A1-D841-94D7-7987-1BA47E076CE3}"/>
              </a:ext>
            </a:extLst>
          </p:cNvPr>
          <p:cNvSpPr>
            <a:spLocks noGrp="1"/>
          </p:cNvSpPr>
          <p:nvPr>
            <p:ph type="pic" sz="quarter" idx="14"/>
          </p:nvPr>
        </p:nvSpPr>
        <p:spPr>
          <a:xfrm>
            <a:off x="4099209" y="1425886"/>
            <a:ext cx="1497047" cy="726873"/>
          </a:xfrm>
          <a:solidFill>
            <a:schemeClr val="bg1">
              <a:lumMod val="95000"/>
            </a:schemeClr>
          </a:solidFill>
        </p:spPr>
        <p:txBody>
          <a:bodyPr anchor="ctr">
            <a:normAutofit/>
          </a:bodyPr>
          <a:lstStyle>
            <a:lvl1pPr algn="ctr">
              <a:defRPr sz="1000"/>
            </a:lvl1pPr>
          </a:lstStyle>
          <a:p>
            <a:endParaRPr lang="en-US">
              <a:latin typeface="Arial" panose="020B0604020202020204" pitchFamily="34" charset="0"/>
            </a:endParaRPr>
          </a:p>
        </p:txBody>
      </p:sp>
      <p:sp>
        <p:nvSpPr>
          <p:cNvPr id="12" name="Picture Placeholder 6">
            <a:extLst>
              <a:ext uri="{FF2B5EF4-FFF2-40B4-BE49-F238E27FC236}">
                <a16:creationId xmlns:a16="http://schemas.microsoft.com/office/drawing/2014/main" id="{213EA561-E5A3-35CF-40E1-E76EC83504DE}"/>
              </a:ext>
            </a:extLst>
          </p:cNvPr>
          <p:cNvSpPr>
            <a:spLocks noGrp="1"/>
          </p:cNvSpPr>
          <p:nvPr>
            <p:ph type="pic" sz="quarter" idx="15"/>
          </p:nvPr>
        </p:nvSpPr>
        <p:spPr>
          <a:xfrm>
            <a:off x="5954563" y="1425886"/>
            <a:ext cx="1497047" cy="726873"/>
          </a:xfrm>
          <a:solidFill>
            <a:schemeClr val="bg1">
              <a:lumMod val="95000"/>
            </a:schemeClr>
          </a:solidFill>
        </p:spPr>
        <p:txBody>
          <a:bodyPr anchor="ctr">
            <a:normAutofit/>
          </a:bodyPr>
          <a:lstStyle>
            <a:lvl1pPr algn="ctr">
              <a:defRPr sz="1000"/>
            </a:lvl1pPr>
          </a:lstStyle>
          <a:p>
            <a:endParaRPr lang="en-US">
              <a:latin typeface="Arial" panose="020B0604020202020204" pitchFamily="34" charset="0"/>
            </a:endParaRPr>
          </a:p>
        </p:txBody>
      </p:sp>
      <p:sp>
        <p:nvSpPr>
          <p:cNvPr id="13" name="Picture Placeholder 6">
            <a:extLst>
              <a:ext uri="{FF2B5EF4-FFF2-40B4-BE49-F238E27FC236}">
                <a16:creationId xmlns:a16="http://schemas.microsoft.com/office/drawing/2014/main" id="{43BB8121-8530-5AF8-0AE6-DED873EB8150}"/>
              </a:ext>
            </a:extLst>
          </p:cNvPr>
          <p:cNvSpPr>
            <a:spLocks noGrp="1"/>
          </p:cNvSpPr>
          <p:nvPr>
            <p:ph type="pic" sz="quarter" idx="16"/>
          </p:nvPr>
        </p:nvSpPr>
        <p:spPr>
          <a:xfrm>
            <a:off x="7809915" y="1425886"/>
            <a:ext cx="1497047" cy="726873"/>
          </a:xfrm>
          <a:solidFill>
            <a:schemeClr val="bg1">
              <a:lumMod val="95000"/>
            </a:schemeClr>
          </a:solidFill>
        </p:spPr>
        <p:txBody>
          <a:bodyPr anchor="ctr">
            <a:normAutofit/>
          </a:bodyPr>
          <a:lstStyle>
            <a:lvl1pPr algn="ctr">
              <a:defRPr sz="1000"/>
            </a:lvl1pPr>
          </a:lstStyle>
          <a:p>
            <a:endParaRPr lang="en-US">
              <a:latin typeface="Arial" panose="020B0604020202020204" pitchFamily="34" charset="0"/>
            </a:endParaRPr>
          </a:p>
        </p:txBody>
      </p:sp>
      <p:sp>
        <p:nvSpPr>
          <p:cNvPr id="8" name="Slide Number Placeholder 5">
            <a:extLst>
              <a:ext uri="{FF2B5EF4-FFF2-40B4-BE49-F238E27FC236}">
                <a16:creationId xmlns:a16="http://schemas.microsoft.com/office/drawing/2014/main" id="{20E3CE69-724D-74BA-511D-CF7E086B63AE}"/>
              </a:ext>
            </a:extLst>
          </p:cNvPr>
          <p:cNvSpPr>
            <a:spLocks noGrp="1"/>
          </p:cNvSpPr>
          <p:nvPr>
            <p:ph type="sldNum" sz="quarter" idx="4"/>
          </p:nvPr>
        </p:nvSpPr>
        <p:spPr>
          <a:xfrm>
            <a:off x="11475537" y="6422716"/>
            <a:ext cx="330231" cy="203476"/>
          </a:xfrm>
          <a:prstGeom prst="rect">
            <a:avLst/>
          </a:prstGeom>
        </p:spPr>
        <p:txBody>
          <a:bodyPr vert="horz" lIns="0" tIns="0" rIns="0" bIns="0" rtlCol="0" anchor="ctr"/>
          <a:lstStyle>
            <a:lvl1pPr algn="r">
              <a:defRPr sz="1000" b="1">
                <a:solidFill>
                  <a:schemeClr val="bg1"/>
                </a:solidFill>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14" name="Rectangle 13">
            <a:extLst>
              <a:ext uri="{FF2B5EF4-FFF2-40B4-BE49-F238E27FC236}">
                <a16:creationId xmlns:a16="http://schemas.microsoft.com/office/drawing/2014/main" id="{F10196FE-A222-782E-DF52-AAE83CB27081}"/>
              </a:ext>
            </a:extLst>
          </p:cNvPr>
          <p:cNvSpPr/>
          <p:nvPr userDrawn="1"/>
        </p:nvSpPr>
        <p:spPr>
          <a:xfrm>
            <a:off x="9930685" y="6471952"/>
            <a:ext cx="1428276" cy="123111"/>
          </a:xfrm>
          <a:prstGeom prst="rect">
            <a:avLst/>
          </a:prstGeom>
        </p:spPr>
        <p:txBody>
          <a:bodyPr wrap="none" lIns="0" tIns="0" rIns="0" bIns="0" anchor="ctr">
            <a:spAutoFit/>
          </a:bodyPr>
          <a:lstStyle/>
          <a:p>
            <a:pPr marL="0" marR="0" lvl="0" indent="0" algn="r" defTabSz="457189" rtl="0" eaLnBrk="1" fontAlgn="auto" latinLnBrk="0" hangingPunct="1">
              <a:lnSpc>
                <a:spcPct val="100000"/>
              </a:lnSpc>
              <a:spcBef>
                <a:spcPts val="0"/>
              </a:spcBef>
              <a:spcAft>
                <a:spcPts val="0"/>
              </a:spcAft>
              <a:buClrTx/>
              <a:buSzTx/>
              <a:buFontTx/>
              <a:buNone/>
              <a:tabLst/>
              <a:defRPr/>
            </a:pPr>
            <a:r>
              <a:rPr lang="en-US" sz="800">
                <a:solidFill>
                  <a:schemeClr val="bg1"/>
                </a:solidFill>
                <a:latin typeface="Arial" panose="020B0604020202020204" pitchFamily="34" charset="0"/>
                <a:cs typeface="Arial" panose="020B0604020202020204" pitchFamily="34" charset="0"/>
                <a:sym typeface="Arial" panose="020B0604020202020204" pitchFamily="34" charset="0"/>
              </a:rPr>
              <a:t>Confidential. Property of Vertiv.</a:t>
            </a:r>
          </a:p>
        </p:txBody>
      </p:sp>
    </p:spTree>
    <p:extLst>
      <p:ext uri="{BB962C8B-B14F-4D97-AF65-F5344CB8AC3E}">
        <p14:creationId xmlns:p14="http://schemas.microsoft.com/office/powerpoint/2010/main" val="346433526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2_KeepItHummin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655FFC12-21F7-F805-CBA2-335507B2C12E}"/>
              </a:ext>
            </a:extLst>
          </p:cNvPr>
          <p:cNvGraphicFramePr>
            <a:graphicFrameLocks noChangeAspect="1"/>
          </p:cNvGraphicFramePr>
          <p:nvPr userDrawn="1">
            <p:custDataLst>
              <p:tags r:id="rId1"/>
            </p:custDataLst>
            <p:extLst>
              <p:ext uri="{D42A27DB-BD31-4B8C-83A1-F6EECF244321}">
                <p14:modId xmlns:p14="http://schemas.microsoft.com/office/powerpoint/2010/main" val="648006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5" name="think-cell data - do not delete" hidden="1">
                        <a:extLst>
                          <a:ext uri="{FF2B5EF4-FFF2-40B4-BE49-F238E27FC236}">
                            <a16:creationId xmlns:a16="http://schemas.microsoft.com/office/drawing/2014/main" id="{655FFC12-21F7-F805-CBA2-335507B2C12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F38EC137-71B1-FE05-52DB-E538E17DA246}"/>
              </a:ext>
            </a:extLst>
          </p:cNvPr>
          <p:cNvSpPr>
            <a:spLocks noGrp="1"/>
          </p:cNvSpPr>
          <p:nvPr>
            <p:ph type="title"/>
          </p:nvPr>
        </p:nvSpPr>
        <p:spPr>
          <a:xfrm>
            <a:off x="4441319" y="461320"/>
            <a:ext cx="7369681" cy="557366"/>
          </a:xfrm>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p>
        </p:txBody>
      </p:sp>
      <p:sp>
        <p:nvSpPr>
          <p:cNvPr id="3" name="Slide Number Placeholder 2">
            <a:extLst>
              <a:ext uri="{FF2B5EF4-FFF2-40B4-BE49-F238E27FC236}">
                <a16:creationId xmlns:a16="http://schemas.microsoft.com/office/drawing/2014/main" id="{BB89BA24-92DC-A62D-BBE3-8DB9E9423B49}"/>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12" name="Text Placeholder 11">
            <a:extLst>
              <a:ext uri="{FF2B5EF4-FFF2-40B4-BE49-F238E27FC236}">
                <a16:creationId xmlns:a16="http://schemas.microsoft.com/office/drawing/2014/main" id="{4100046B-A05F-ADEA-C170-7412BBF9D767}"/>
              </a:ext>
            </a:extLst>
          </p:cNvPr>
          <p:cNvSpPr>
            <a:spLocks noGrp="1"/>
          </p:cNvSpPr>
          <p:nvPr>
            <p:ph type="body" sz="quarter" idx="12"/>
          </p:nvPr>
        </p:nvSpPr>
        <p:spPr>
          <a:xfrm>
            <a:off x="4441319" y="1288616"/>
            <a:ext cx="7360920" cy="923330"/>
          </a:xfrm>
          <a:solidFill>
            <a:schemeClr val="bg1"/>
          </a:solidFill>
          <a:effectLst>
            <a:outerShdw dist="12700" dir="16200000" rotWithShape="0">
              <a:schemeClr val="tx1"/>
            </a:outerShdw>
          </a:effectLst>
        </p:spPr>
        <p:txBody>
          <a:bodyPr tIns="640080" anchor="b">
            <a:noAutofit/>
          </a:bodyPr>
          <a:lstStyle>
            <a:lvl1pPr algn="l">
              <a:lnSpc>
                <a:spcPct val="100000"/>
              </a:lnSpc>
              <a:defRPr sz="2000" b="1">
                <a:solidFill>
                  <a:schemeClr val="tx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Click to edit Master text styles</a:t>
            </a:r>
          </a:p>
        </p:txBody>
      </p:sp>
      <p:sp>
        <p:nvSpPr>
          <p:cNvPr id="14" name="Text Placeholder 13">
            <a:extLst>
              <a:ext uri="{FF2B5EF4-FFF2-40B4-BE49-F238E27FC236}">
                <a16:creationId xmlns:a16="http://schemas.microsoft.com/office/drawing/2014/main" id="{0896021F-8001-C027-69E2-646B3DC61D51}"/>
              </a:ext>
            </a:extLst>
          </p:cNvPr>
          <p:cNvSpPr>
            <a:spLocks noGrp="1"/>
          </p:cNvSpPr>
          <p:nvPr>
            <p:ph type="body" sz="quarter" idx="13"/>
          </p:nvPr>
        </p:nvSpPr>
        <p:spPr>
          <a:xfrm>
            <a:off x="4446438" y="2431533"/>
            <a:ext cx="7364559" cy="3383480"/>
          </a:xfrm>
        </p:spPr>
        <p:txBody>
          <a:bodyPr>
            <a:normAutofit/>
          </a:bodyPr>
          <a:lstStyle>
            <a:lvl1pPr>
              <a:lnSpc>
                <a:spcPct val="100000"/>
              </a:lnSpc>
              <a:spcBef>
                <a:spcPts val="0"/>
              </a:spcBef>
              <a:spcAft>
                <a:spcPts val="1200"/>
              </a:spcAft>
              <a:defRPr sz="1600">
                <a:latin typeface="Arial" panose="020B0604020202020204" pitchFamily="34" charset="0"/>
                <a:cs typeface="Arial" panose="020B0604020202020204" pitchFamily="34" charset="0"/>
                <a:sym typeface="Arial" panose="020B0604020202020204" pitchFamily="34" charset="0"/>
              </a:defRPr>
            </a:lvl1pPr>
            <a:lvl2pPr>
              <a:defRPr sz="1400"/>
            </a:lvl2pPr>
            <a:lvl3pPr>
              <a:defRPr sz="1200"/>
            </a:lvl3pPr>
            <a:lvl4pPr>
              <a:defRPr sz="1050"/>
            </a:lvl4pPr>
            <a:lvl5pPr>
              <a:defRPr sz="800"/>
            </a:lvl5pPr>
          </a:lstStyle>
          <a:p>
            <a:pPr lvl="0"/>
            <a:r>
              <a:rPr lang="en-US"/>
              <a:t>Click to edit Master text styles</a:t>
            </a:r>
          </a:p>
        </p:txBody>
      </p:sp>
    </p:spTree>
    <p:extLst>
      <p:ext uri="{BB962C8B-B14F-4D97-AF65-F5344CB8AC3E}">
        <p14:creationId xmlns:p14="http://schemas.microsoft.com/office/powerpoint/2010/main" val="204190833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About">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655FFC12-21F7-F805-CBA2-335507B2C12E}"/>
              </a:ext>
            </a:extLst>
          </p:cNvPr>
          <p:cNvGraphicFramePr>
            <a:graphicFrameLocks noChangeAspect="1"/>
          </p:cNvGraphicFramePr>
          <p:nvPr userDrawn="1">
            <p:custDataLst>
              <p:tags r:id="rId1"/>
            </p:custDataLst>
            <p:extLst>
              <p:ext uri="{D42A27DB-BD31-4B8C-83A1-F6EECF244321}">
                <p14:modId xmlns:p14="http://schemas.microsoft.com/office/powerpoint/2010/main" val="648006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5" name="think-cell data - do not delete" hidden="1">
                        <a:extLst>
                          <a:ext uri="{FF2B5EF4-FFF2-40B4-BE49-F238E27FC236}">
                            <a16:creationId xmlns:a16="http://schemas.microsoft.com/office/drawing/2014/main" id="{655FFC12-21F7-F805-CBA2-335507B2C12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Slide Number Placeholder 2">
            <a:extLst>
              <a:ext uri="{FF2B5EF4-FFF2-40B4-BE49-F238E27FC236}">
                <a16:creationId xmlns:a16="http://schemas.microsoft.com/office/drawing/2014/main" id="{BB89BA24-92DC-A62D-BBE3-8DB9E9423B49}"/>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4" name="Title 3">
            <a:extLst>
              <a:ext uri="{FF2B5EF4-FFF2-40B4-BE49-F238E27FC236}">
                <a16:creationId xmlns:a16="http://schemas.microsoft.com/office/drawing/2014/main" id="{458E1F21-F2CF-05F9-BDF2-7598EFBE35EF}"/>
              </a:ext>
            </a:extLst>
          </p:cNvPr>
          <p:cNvSpPr>
            <a:spLocks noGrp="1"/>
          </p:cNvSpPr>
          <p:nvPr>
            <p:ph type="title"/>
          </p:nvPr>
        </p:nvSpPr>
        <p:spPr>
          <a:xfrm>
            <a:off x="4441319" y="461320"/>
            <a:ext cx="7369681" cy="557366"/>
          </a:xfrm>
        </p:spPr>
        <p:txBody>
          <a:bodyPr vert="horz"/>
          <a:lstStyle/>
          <a:p>
            <a:r>
              <a:rPr lang="en-US"/>
              <a:t>About Vertiv</a:t>
            </a:r>
          </a:p>
        </p:txBody>
      </p:sp>
      <p:sp>
        <p:nvSpPr>
          <p:cNvPr id="6" name="Text Placeholder 36">
            <a:extLst>
              <a:ext uri="{FF2B5EF4-FFF2-40B4-BE49-F238E27FC236}">
                <a16:creationId xmlns:a16="http://schemas.microsoft.com/office/drawing/2014/main" id="{4BC9AFEB-6B64-F504-5452-239B52E996B1}"/>
              </a:ext>
            </a:extLst>
          </p:cNvPr>
          <p:cNvSpPr>
            <a:spLocks noGrp="1" noRot="1" noMove="1" noResize="1" noEditPoints="1" noAdjustHandles="1" noChangeArrowheads="1" noChangeShapeType="1"/>
          </p:cNvSpPr>
          <p:nvPr>
            <p:ph type="body" sz="quarter" idx="13" hasCustomPrompt="1"/>
          </p:nvPr>
        </p:nvSpPr>
        <p:spPr>
          <a:xfrm>
            <a:off x="4446438" y="1326233"/>
            <a:ext cx="7364559" cy="2394467"/>
          </a:xfrm>
        </p:spPr>
        <p:txBody>
          <a:bodyPr vert="horz" lIns="0" tIns="0" rIns="0" bIns="0" rtlCol="0" anchor="t">
            <a:noAutofit/>
          </a:bodyPr>
          <a:lstStyle>
            <a:lvl1pPr>
              <a:defRPr sz="1600"/>
            </a:lvl1pPr>
          </a:lstStyle>
          <a:p>
            <a:r>
              <a:rPr lang="en-US">
                <a:latin typeface="Arial"/>
                <a:cs typeface="Arial"/>
              </a:rPr>
              <a:t>Vertiv (NYSE: VRT) brings together hardware, software, analytics and ongoing services to enable its customers’ vital applications to run continuously, perform optimally and grow with their business needs. </a:t>
            </a:r>
            <a:r>
              <a:rPr lang="en-AU">
                <a:latin typeface="Arial"/>
                <a:cs typeface="Arial"/>
              </a:rPr>
              <a:t>Vertiv solves the most important challenges facing today’s </a:t>
            </a:r>
            <a:r>
              <a:rPr lang="en-US">
                <a:latin typeface="Arial"/>
                <a:cs typeface="Arial"/>
              </a:rPr>
              <a:t>data centers, communication networks and commercial and industrial facilities </a:t>
            </a:r>
            <a:r>
              <a:rPr lang="en-AU">
                <a:latin typeface="Arial"/>
                <a:cs typeface="Arial"/>
              </a:rPr>
              <a:t>with </a:t>
            </a:r>
            <a:r>
              <a:rPr lang="en-US">
                <a:latin typeface="Arial"/>
                <a:cs typeface="Arial"/>
              </a:rPr>
              <a:t>a portfolio of power, cooling and IT infrastructure solutions and services that extends from the cloud to the edge of the network. Headquartered in Westerville, Ohio, USA, Vertiv does business in more than 130 countries.</a:t>
            </a:r>
            <a:endParaRPr lang="en-US"/>
          </a:p>
        </p:txBody>
      </p:sp>
      <p:pic>
        <p:nvPicPr>
          <p:cNvPr id="8" name="Picture 7" descr="A couple of men walking in a server room&#10;&#10;Description automatically generated">
            <a:extLst>
              <a:ext uri="{FF2B5EF4-FFF2-40B4-BE49-F238E27FC236}">
                <a16:creationId xmlns:a16="http://schemas.microsoft.com/office/drawing/2014/main" id="{D087E3D5-59C6-9E82-1414-3360D0B9A6D2}"/>
              </a:ext>
            </a:extLst>
          </p:cNvPr>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16381" y="0"/>
            <a:ext cx="4002594" cy="6181575"/>
          </a:xfrm>
          <a:prstGeom prst="rect">
            <a:avLst/>
          </a:prstGeom>
        </p:spPr>
      </p:pic>
    </p:spTree>
    <p:extLst>
      <p:ext uri="{BB962C8B-B14F-4D97-AF65-F5344CB8AC3E}">
        <p14:creationId xmlns:p14="http://schemas.microsoft.com/office/powerpoint/2010/main" val="20298660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_About">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49D46F7A-C097-8C76-9565-99A5FC906385}"/>
              </a:ext>
            </a:extLst>
          </p:cNvPr>
          <p:cNvGraphicFramePr>
            <a:graphicFrameLocks noChangeAspect="1"/>
          </p:cNvGraphicFramePr>
          <p:nvPr userDrawn="1">
            <p:custDataLst>
              <p:tags r:id="rId1"/>
            </p:custDataLst>
            <p:extLst>
              <p:ext uri="{D42A27DB-BD31-4B8C-83A1-F6EECF244321}">
                <p14:modId xmlns:p14="http://schemas.microsoft.com/office/powerpoint/2010/main" val="24530429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4" name="think-cell data - do not delete" hidden="1">
                        <a:extLst>
                          <a:ext uri="{FF2B5EF4-FFF2-40B4-BE49-F238E27FC236}">
                            <a16:creationId xmlns:a16="http://schemas.microsoft.com/office/drawing/2014/main" id="{49D46F7A-C097-8C76-9565-99A5FC90638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cxnSp>
        <p:nvCxnSpPr>
          <p:cNvPr id="13" name="Straight Connector 12">
            <a:extLst>
              <a:ext uri="{FF2B5EF4-FFF2-40B4-BE49-F238E27FC236}">
                <a16:creationId xmlns:a16="http://schemas.microsoft.com/office/drawing/2014/main" id="{5982140D-CEFF-BF7E-9F87-C2C6D942E60E}"/>
              </a:ext>
            </a:extLst>
          </p:cNvPr>
          <p:cNvCxnSpPr>
            <a:cxnSpLocks/>
          </p:cNvCxnSpPr>
          <p:nvPr userDrawn="1"/>
        </p:nvCxnSpPr>
        <p:spPr>
          <a:xfrm>
            <a:off x="4263887" y="3757648"/>
            <a:ext cx="753960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2" name="Text Placeholder 31">
            <a:extLst>
              <a:ext uri="{FF2B5EF4-FFF2-40B4-BE49-F238E27FC236}">
                <a16:creationId xmlns:a16="http://schemas.microsoft.com/office/drawing/2014/main" id="{400D1600-91EE-73DC-EABD-2E5BE42FB6AE}"/>
              </a:ext>
            </a:extLst>
          </p:cNvPr>
          <p:cNvSpPr>
            <a:spLocks noGrp="1"/>
          </p:cNvSpPr>
          <p:nvPr>
            <p:ph type="body" sz="quarter" idx="11"/>
          </p:nvPr>
        </p:nvSpPr>
        <p:spPr>
          <a:xfrm>
            <a:off x="5080000" y="2790166"/>
            <a:ext cx="6723493" cy="783465"/>
          </a:xfrm>
        </p:spPr>
        <p:txBody>
          <a:bodyPr anchor="ctr"/>
          <a:lstStyle>
            <a:lvl1pPr>
              <a:defRPr b="1">
                <a:latin typeface="Arial" panose="020B0604020202020204" pitchFamily="34" charset="0"/>
                <a:cs typeface="Arial" panose="020B0604020202020204" pitchFamily="34" charset="0"/>
                <a:sym typeface="Arial" panose="020B0604020202020204" pitchFamily="34" charset="0"/>
              </a:defRPr>
            </a:lvl1pPr>
            <a:lvl2pPr>
              <a:defRPr b="1">
                <a:latin typeface="Arial" panose="020B0604020202020204" pitchFamily="34" charset="0"/>
                <a:cs typeface="Arial" panose="020B0604020202020204" pitchFamily="34" charset="0"/>
                <a:sym typeface="Arial" panose="020B0604020202020204" pitchFamily="34" charset="0"/>
              </a:defRPr>
            </a:lvl2pPr>
          </a:lstStyle>
          <a:p>
            <a:pPr lvl="0"/>
            <a:r>
              <a:rPr lang="en-US"/>
              <a:t>Click to edit Master text styles</a:t>
            </a:r>
          </a:p>
          <a:p>
            <a:pPr lvl="1"/>
            <a:r>
              <a:rPr lang="en-US"/>
              <a:t>Second level</a:t>
            </a:r>
          </a:p>
        </p:txBody>
      </p:sp>
      <p:sp>
        <p:nvSpPr>
          <p:cNvPr id="34" name="Picture Placeholder 33">
            <a:extLst>
              <a:ext uri="{FF2B5EF4-FFF2-40B4-BE49-F238E27FC236}">
                <a16:creationId xmlns:a16="http://schemas.microsoft.com/office/drawing/2014/main" id="{99F2BD3B-BB74-A334-2577-A1CA98ED2F34}"/>
              </a:ext>
            </a:extLst>
          </p:cNvPr>
          <p:cNvSpPr>
            <a:spLocks noGrp="1"/>
          </p:cNvSpPr>
          <p:nvPr>
            <p:ph type="pic" sz="quarter" idx="12" hasCustomPrompt="1"/>
          </p:nvPr>
        </p:nvSpPr>
        <p:spPr>
          <a:xfrm>
            <a:off x="4263887" y="2887701"/>
            <a:ext cx="588884" cy="589922"/>
          </a:xfrm>
        </p:spPr>
        <p:txBody>
          <a:bodyPr anchor="ctr">
            <a:normAutofit/>
          </a:bodyPr>
          <a:lstStyle>
            <a:lvl1pPr algn="ctr">
              <a:defRPr sz="1050">
                <a:solidFill>
                  <a:schemeClr val="bg2"/>
                </a:solidFill>
                <a:latin typeface="Arial" panose="020B0604020202020204" pitchFamily="34" charset="0"/>
                <a:cs typeface="Arial" panose="020B0604020202020204" pitchFamily="34" charset="0"/>
                <a:sym typeface="Arial" panose="020B0604020202020204" pitchFamily="34" charset="0"/>
              </a:defRPr>
            </a:lvl1pPr>
          </a:lstStyle>
          <a:p>
            <a:r>
              <a:rPr lang="en-US">
                <a:latin typeface="Arial" panose="020B0604020202020204" pitchFamily="34" charset="0"/>
              </a:rPr>
              <a:t>Icon</a:t>
            </a:r>
          </a:p>
        </p:txBody>
      </p:sp>
      <p:sp>
        <p:nvSpPr>
          <p:cNvPr id="44" name="Text Placeholder 43">
            <a:extLst>
              <a:ext uri="{FF2B5EF4-FFF2-40B4-BE49-F238E27FC236}">
                <a16:creationId xmlns:a16="http://schemas.microsoft.com/office/drawing/2014/main" id="{DF35FD7F-D05C-573F-5B84-90076D78938D}"/>
              </a:ext>
            </a:extLst>
          </p:cNvPr>
          <p:cNvSpPr>
            <a:spLocks noGrp="1"/>
          </p:cNvSpPr>
          <p:nvPr>
            <p:ph type="body" sz="quarter" idx="14"/>
          </p:nvPr>
        </p:nvSpPr>
        <p:spPr>
          <a:xfrm>
            <a:off x="4263887" y="3961751"/>
            <a:ext cx="7539606" cy="2210447"/>
          </a:xfrm>
        </p:spPr>
        <p:txBody>
          <a:bodyPr>
            <a:normAutofit/>
          </a:bodyPr>
          <a:lstStyle>
            <a:lvl1pPr>
              <a:defRPr sz="1600">
                <a:latin typeface="Arial" panose="020B0604020202020204" pitchFamily="34" charset="0"/>
                <a:cs typeface="Arial" panose="020B0604020202020204" pitchFamily="34" charset="0"/>
                <a:sym typeface="Arial" panose="020B0604020202020204" pitchFamily="34" charset="0"/>
              </a:defRPr>
            </a:lvl1pPr>
            <a:lvl2pPr>
              <a:defRPr sz="1600"/>
            </a:lvl2pPr>
            <a:lvl3pPr>
              <a:defRPr sz="1600"/>
            </a:lvl3pPr>
            <a:lvl4pPr>
              <a:defRPr sz="1600"/>
            </a:lvl4pPr>
            <a:lvl5pPr>
              <a:defRPr sz="1600"/>
            </a:lvl5pPr>
          </a:lstStyle>
          <a:p>
            <a:pPr lvl="0"/>
            <a:r>
              <a:rPr lang="en-US"/>
              <a:t>Click to edit Master text styles</a:t>
            </a:r>
          </a:p>
        </p:txBody>
      </p:sp>
      <p:sp>
        <p:nvSpPr>
          <p:cNvPr id="10" name="Rectangle 9">
            <a:extLst>
              <a:ext uri="{FF2B5EF4-FFF2-40B4-BE49-F238E27FC236}">
                <a16:creationId xmlns:a16="http://schemas.microsoft.com/office/drawing/2014/main" id="{3C40F07D-9A89-A42D-C824-878A2AB774F7}"/>
              </a:ext>
            </a:extLst>
          </p:cNvPr>
          <p:cNvSpPr/>
          <p:nvPr userDrawn="1"/>
        </p:nvSpPr>
        <p:spPr>
          <a:xfrm>
            <a:off x="0" y="0"/>
            <a:ext cx="12192000" cy="2428614"/>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sym typeface="Arial" panose="020B0604020202020204" pitchFamily="34" charset="0"/>
            </a:endParaRPr>
          </a:p>
        </p:txBody>
      </p:sp>
      <p:sp>
        <p:nvSpPr>
          <p:cNvPr id="3" name="Slide Number Placeholder 2">
            <a:extLst>
              <a:ext uri="{FF2B5EF4-FFF2-40B4-BE49-F238E27FC236}">
                <a16:creationId xmlns:a16="http://schemas.microsoft.com/office/drawing/2014/main" id="{BB89BA24-92DC-A62D-BBE3-8DB9E9423B49}"/>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grpSp>
        <p:nvGrpSpPr>
          <p:cNvPr id="15" name="Group 14">
            <a:extLst>
              <a:ext uri="{FF2B5EF4-FFF2-40B4-BE49-F238E27FC236}">
                <a16:creationId xmlns:a16="http://schemas.microsoft.com/office/drawing/2014/main" id="{C0EDB9C6-5FEA-4FA3-F358-400867B762AB}"/>
              </a:ext>
            </a:extLst>
          </p:cNvPr>
          <p:cNvGrpSpPr/>
          <p:nvPr userDrawn="1"/>
        </p:nvGrpSpPr>
        <p:grpSpPr>
          <a:xfrm>
            <a:off x="6333911" y="744070"/>
            <a:ext cx="5858089" cy="1684543"/>
            <a:chOff x="6333911" y="4353819"/>
            <a:chExt cx="6323519" cy="1818381"/>
          </a:xfrm>
        </p:grpSpPr>
        <p:sp>
          <p:nvSpPr>
            <p:cNvPr id="17" name="Freeform: Shape 16">
              <a:extLst>
                <a:ext uri="{FF2B5EF4-FFF2-40B4-BE49-F238E27FC236}">
                  <a16:creationId xmlns:a16="http://schemas.microsoft.com/office/drawing/2014/main" id="{0B712264-4D45-A8CF-5255-C877BC0CADD0}"/>
                </a:ext>
              </a:extLst>
            </p:cNvPr>
            <p:cNvSpPr/>
            <p:nvPr userDrawn="1"/>
          </p:nvSpPr>
          <p:spPr>
            <a:xfrm>
              <a:off x="6333911" y="4353819"/>
              <a:ext cx="632352" cy="1818381"/>
            </a:xfrm>
            <a:custGeom>
              <a:avLst/>
              <a:gdLst>
                <a:gd name="connsiteX0" fmla="*/ 470264 w 927464"/>
                <a:gd name="connsiteY0" fmla="*/ 2667000 h 2667000"/>
                <a:gd name="connsiteX1" fmla="*/ 927464 w 927464"/>
                <a:gd name="connsiteY1" fmla="*/ 2667000 h 2667000"/>
                <a:gd name="connsiteX2" fmla="*/ 457200 w 927464"/>
                <a:gd name="connsiteY2" fmla="*/ 0 h 2667000"/>
                <a:gd name="connsiteX3" fmla="*/ 0 w 927464"/>
                <a:gd name="connsiteY3" fmla="*/ 0 h 2667000"/>
                <a:gd name="connsiteX4" fmla="*/ 470264 w 927464"/>
                <a:gd name="connsiteY4" fmla="*/ 2667000 h 266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464" h="2667000">
                  <a:moveTo>
                    <a:pt x="470264" y="2667000"/>
                  </a:moveTo>
                  <a:lnTo>
                    <a:pt x="927464" y="2667000"/>
                  </a:lnTo>
                  <a:lnTo>
                    <a:pt x="457200" y="0"/>
                  </a:lnTo>
                  <a:lnTo>
                    <a:pt x="0" y="0"/>
                  </a:lnTo>
                  <a:lnTo>
                    <a:pt x="470264" y="2667000"/>
                  </a:lnTo>
                  <a:close/>
                </a:path>
              </a:pathLst>
            </a:custGeom>
            <a:gradFill>
              <a:gsLst>
                <a:gs pos="0">
                  <a:schemeClr val="accent1"/>
                </a:gs>
                <a:gs pos="97000">
                  <a:schemeClr val="tx1">
                    <a:alpha val="0"/>
                  </a:schemeClr>
                </a:gs>
              </a:gsLst>
              <a:lin ang="16200000" scaled="1"/>
            </a:gradFill>
            <a:ln w="0" cap="flat">
              <a:noFill/>
              <a:prstDash val="solid"/>
              <a:miter/>
            </a:ln>
          </p:spPr>
          <p:txBody>
            <a:bodyPr rtlCol="0" anchor="ctr"/>
            <a:lstStyle/>
            <a:p>
              <a:endParaRPr lang="en-PH">
                <a:latin typeface="Arial" panose="020B0604020202020204" pitchFamily="34" charset="0"/>
                <a:cs typeface="Arial" panose="020B0604020202020204" pitchFamily="34" charset="0"/>
                <a:sym typeface="Arial" panose="020B0604020202020204" pitchFamily="34" charset="0"/>
              </a:endParaRPr>
            </a:p>
          </p:txBody>
        </p:sp>
        <p:sp>
          <p:nvSpPr>
            <p:cNvPr id="19" name="Freeform: Shape 18">
              <a:extLst>
                <a:ext uri="{FF2B5EF4-FFF2-40B4-BE49-F238E27FC236}">
                  <a16:creationId xmlns:a16="http://schemas.microsoft.com/office/drawing/2014/main" id="{3848FDC7-AA54-9F2D-D29D-B132D1E1DFF9}"/>
                </a:ext>
              </a:extLst>
            </p:cNvPr>
            <p:cNvSpPr/>
            <p:nvPr userDrawn="1"/>
          </p:nvSpPr>
          <p:spPr>
            <a:xfrm>
              <a:off x="6966263" y="4353819"/>
              <a:ext cx="632353" cy="1818381"/>
            </a:xfrm>
            <a:custGeom>
              <a:avLst/>
              <a:gdLst>
                <a:gd name="connsiteX0" fmla="*/ 457200 w 927464"/>
                <a:gd name="connsiteY0" fmla="*/ 2667000 h 2667000"/>
                <a:gd name="connsiteX1" fmla="*/ 0 w 927464"/>
                <a:gd name="connsiteY1" fmla="*/ 2667000 h 2667000"/>
                <a:gd name="connsiteX2" fmla="*/ 470264 w 927464"/>
                <a:gd name="connsiteY2" fmla="*/ 0 h 2667000"/>
                <a:gd name="connsiteX3" fmla="*/ 927464 w 927464"/>
                <a:gd name="connsiteY3" fmla="*/ 0 h 2667000"/>
                <a:gd name="connsiteX4" fmla="*/ 457200 w 927464"/>
                <a:gd name="connsiteY4" fmla="*/ 2667000 h 266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464" h="2667000">
                  <a:moveTo>
                    <a:pt x="457200" y="2667000"/>
                  </a:moveTo>
                  <a:lnTo>
                    <a:pt x="0" y="2667000"/>
                  </a:lnTo>
                  <a:lnTo>
                    <a:pt x="470264" y="0"/>
                  </a:lnTo>
                  <a:lnTo>
                    <a:pt x="927464" y="0"/>
                  </a:lnTo>
                  <a:lnTo>
                    <a:pt x="457200" y="2667000"/>
                  </a:lnTo>
                  <a:close/>
                </a:path>
              </a:pathLst>
            </a:custGeom>
            <a:solidFill>
              <a:srgbClr val="FE5B1B"/>
            </a:solidFill>
            <a:ln w="0" cap="flat">
              <a:noFill/>
              <a:prstDash val="solid"/>
              <a:miter/>
            </a:ln>
          </p:spPr>
          <p:txBody>
            <a:bodyPr rtlCol="0" anchor="ctr"/>
            <a:lstStyle/>
            <a:p>
              <a:endParaRPr lang="en-PH">
                <a:latin typeface="Arial" panose="020B0604020202020204" pitchFamily="34" charset="0"/>
                <a:cs typeface="Arial" panose="020B0604020202020204" pitchFamily="34" charset="0"/>
                <a:sym typeface="Arial" panose="020B0604020202020204" pitchFamily="34" charset="0"/>
              </a:endParaRPr>
            </a:p>
          </p:txBody>
        </p:sp>
        <p:sp>
          <p:nvSpPr>
            <p:cNvPr id="20" name="Freeform: Shape 19">
              <a:extLst>
                <a:ext uri="{FF2B5EF4-FFF2-40B4-BE49-F238E27FC236}">
                  <a16:creationId xmlns:a16="http://schemas.microsoft.com/office/drawing/2014/main" id="{08BBE98D-3D6A-5E4E-5E2F-7AEBF8ED4560}"/>
                </a:ext>
              </a:extLst>
            </p:cNvPr>
            <p:cNvSpPr/>
            <p:nvPr userDrawn="1"/>
          </p:nvSpPr>
          <p:spPr>
            <a:xfrm>
              <a:off x="7598616" y="4353819"/>
              <a:ext cx="632352" cy="1818381"/>
            </a:xfrm>
            <a:custGeom>
              <a:avLst/>
              <a:gdLst>
                <a:gd name="connsiteX0" fmla="*/ 470264 w 927464"/>
                <a:gd name="connsiteY0" fmla="*/ 2667000 h 2667000"/>
                <a:gd name="connsiteX1" fmla="*/ 927464 w 927464"/>
                <a:gd name="connsiteY1" fmla="*/ 2667000 h 2667000"/>
                <a:gd name="connsiteX2" fmla="*/ 457200 w 927464"/>
                <a:gd name="connsiteY2" fmla="*/ 0 h 2667000"/>
                <a:gd name="connsiteX3" fmla="*/ 0 w 927464"/>
                <a:gd name="connsiteY3" fmla="*/ 0 h 2667000"/>
                <a:gd name="connsiteX4" fmla="*/ 470264 w 927464"/>
                <a:gd name="connsiteY4" fmla="*/ 2667000 h 266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464" h="2667000">
                  <a:moveTo>
                    <a:pt x="470264" y="2667000"/>
                  </a:moveTo>
                  <a:lnTo>
                    <a:pt x="927464" y="2667000"/>
                  </a:lnTo>
                  <a:lnTo>
                    <a:pt x="457200" y="0"/>
                  </a:lnTo>
                  <a:lnTo>
                    <a:pt x="0" y="0"/>
                  </a:lnTo>
                  <a:lnTo>
                    <a:pt x="470264" y="2667000"/>
                  </a:lnTo>
                  <a:close/>
                </a:path>
              </a:pathLst>
            </a:custGeom>
            <a:solidFill>
              <a:srgbClr val="FE5B1B"/>
            </a:solidFill>
            <a:ln w="0" cap="flat">
              <a:noFill/>
              <a:prstDash val="solid"/>
              <a:miter/>
            </a:ln>
          </p:spPr>
          <p:txBody>
            <a:bodyPr rtlCol="0" anchor="ctr"/>
            <a:lstStyle/>
            <a:p>
              <a:endParaRPr lang="en-PH">
                <a:latin typeface="Arial" panose="020B0604020202020204" pitchFamily="34" charset="0"/>
                <a:cs typeface="Arial" panose="020B0604020202020204" pitchFamily="34" charset="0"/>
                <a:sym typeface="Arial" panose="020B0604020202020204" pitchFamily="34" charset="0"/>
              </a:endParaRPr>
            </a:p>
          </p:txBody>
        </p:sp>
        <p:sp>
          <p:nvSpPr>
            <p:cNvPr id="21" name="Freeform: Shape 20">
              <a:extLst>
                <a:ext uri="{FF2B5EF4-FFF2-40B4-BE49-F238E27FC236}">
                  <a16:creationId xmlns:a16="http://schemas.microsoft.com/office/drawing/2014/main" id="{2313CBA5-E777-24EE-66D1-6CF63C283B9F}"/>
                </a:ext>
              </a:extLst>
            </p:cNvPr>
            <p:cNvSpPr/>
            <p:nvPr userDrawn="1"/>
          </p:nvSpPr>
          <p:spPr>
            <a:xfrm>
              <a:off x="8230968" y="4353819"/>
              <a:ext cx="632352" cy="1818381"/>
            </a:xfrm>
            <a:custGeom>
              <a:avLst/>
              <a:gdLst>
                <a:gd name="connsiteX0" fmla="*/ 457200 w 927464"/>
                <a:gd name="connsiteY0" fmla="*/ 2667000 h 2667000"/>
                <a:gd name="connsiteX1" fmla="*/ 0 w 927464"/>
                <a:gd name="connsiteY1" fmla="*/ 2667000 h 2667000"/>
                <a:gd name="connsiteX2" fmla="*/ 470264 w 927464"/>
                <a:gd name="connsiteY2" fmla="*/ 0 h 2667000"/>
                <a:gd name="connsiteX3" fmla="*/ 927464 w 927464"/>
                <a:gd name="connsiteY3" fmla="*/ 0 h 2667000"/>
                <a:gd name="connsiteX4" fmla="*/ 457200 w 927464"/>
                <a:gd name="connsiteY4" fmla="*/ 2667000 h 266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464" h="2667000">
                  <a:moveTo>
                    <a:pt x="457200" y="2667000"/>
                  </a:moveTo>
                  <a:lnTo>
                    <a:pt x="0" y="2667000"/>
                  </a:lnTo>
                  <a:lnTo>
                    <a:pt x="470264" y="0"/>
                  </a:lnTo>
                  <a:lnTo>
                    <a:pt x="927464" y="0"/>
                  </a:lnTo>
                  <a:lnTo>
                    <a:pt x="457200" y="2667000"/>
                  </a:lnTo>
                  <a:close/>
                </a:path>
              </a:pathLst>
            </a:custGeom>
            <a:solidFill>
              <a:srgbClr val="FE5B1B"/>
            </a:solidFill>
            <a:ln w="0" cap="flat">
              <a:noFill/>
              <a:prstDash val="solid"/>
              <a:miter/>
            </a:ln>
          </p:spPr>
          <p:txBody>
            <a:bodyPr rtlCol="0" anchor="ctr"/>
            <a:lstStyle/>
            <a:p>
              <a:endParaRPr lang="en-PH">
                <a:latin typeface="Arial" panose="020B0604020202020204" pitchFamily="34" charset="0"/>
                <a:cs typeface="Arial" panose="020B0604020202020204" pitchFamily="34" charset="0"/>
                <a:sym typeface="Arial" panose="020B0604020202020204" pitchFamily="34" charset="0"/>
              </a:endParaRPr>
            </a:p>
          </p:txBody>
        </p:sp>
        <p:sp>
          <p:nvSpPr>
            <p:cNvPr id="22" name="Freeform: Shape 21">
              <a:extLst>
                <a:ext uri="{FF2B5EF4-FFF2-40B4-BE49-F238E27FC236}">
                  <a16:creationId xmlns:a16="http://schemas.microsoft.com/office/drawing/2014/main" id="{EED5F975-AEF0-030A-5552-46AB80D57BFD}"/>
                </a:ext>
              </a:extLst>
            </p:cNvPr>
            <p:cNvSpPr/>
            <p:nvPr userDrawn="1"/>
          </p:nvSpPr>
          <p:spPr>
            <a:xfrm>
              <a:off x="8863320" y="4353819"/>
              <a:ext cx="632352" cy="1818381"/>
            </a:xfrm>
            <a:custGeom>
              <a:avLst/>
              <a:gdLst>
                <a:gd name="connsiteX0" fmla="*/ 470264 w 927464"/>
                <a:gd name="connsiteY0" fmla="*/ 2667000 h 2667000"/>
                <a:gd name="connsiteX1" fmla="*/ 927464 w 927464"/>
                <a:gd name="connsiteY1" fmla="*/ 2667000 h 2667000"/>
                <a:gd name="connsiteX2" fmla="*/ 457200 w 927464"/>
                <a:gd name="connsiteY2" fmla="*/ 0 h 2667000"/>
                <a:gd name="connsiteX3" fmla="*/ 0 w 927464"/>
                <a:gd name="connsiteY3" fmla="*/ 0 h 2667000"/>
                <a:gd name="connsiteX4" fmla="*/ 470264 w 927464"/>
                <a:gd name="connsiteY4" fmla="*/ 2667000 h 266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464" h="2667000">
                  <a:moveTo>
                    <a:pt x="470264" y="2667000"/>
                  </a:moveTo>
                  <a:lnTo>
                    <a:pt x="927464" y="2667000"/>
                  </a:lnTo>
                  <a:lnTo>
                    <a:pt x="457200" y="0"/>
                  </a:lnTo>
                  <a:lnTo>
                    <a:pt x="0" y="0"/>
                  </a:lnTo>
                  <a:lnTo>
                    <a:pt x="470264" y="2667000"/>
                  </a:lnTo>
                  <a:close/>
                </a:path>
              </a:pathLst>
            </a:custGeom>
            <a:solidFill>
              <a:srgbClr val="FE5B1B"/>
            </a:solidFill>
            <a:ln w="0" cap="flat">
              <a:noFill/>
              <a:prstDash val="solid"/>
              <a:miter/>
            </a:ln>
          </p:spPr>
          <p:txBody>
            <a:bodyPr rtlCol="0" anchor="ctr"/>
            <a:lstStyle/>
            <a:p>
              <a:endParaRPr lang="en-PH">
                <a:latin typeface="Arial" panose="020B0604020202020204" pitchFamily="34" charset="0"/>
                <a:cs typeface="Arial" panose="020B0604020202020204" pitchFamily="34" charset="0"/>
                <a:sym typeface="Arial" panose="020B0604020202020204" pitchFamily="34" charset="0"/>
              </a:endParaRPr>
            </a:p>
          </p:txBody>
        </p:sp>
        <p:sp>
          <p:nvSpPr>
            <p:cNvPr id="23" name="Freeform: Shape 22">
              <a:extLst>
                <a:ext uri="{FF2B5EF4-FFF2-40B4-BE49-F238E27FC236}">
                  <a16:creationId xmlns:a16="http://schemas.microsoft.com/office/drawing/2014/main" id="{F0D020CA-7C8E-671E-625B-2DEBF61F63CC}"/>
                </a:ext>
              </a:extLst>
            </p:cNvPr>
            <p:cNvSpPr/>
            <p:nvPr userDrawn="1"/>
          </p:nvSpPr>
          <p:spPr>
            <a:xfrm>
              <a:off x="9495672" y="4353819"/>
              <a:ext cx="632351" cy="1818381"/>
            </a:xfrm>
            <a:custGeom>
              <a:avLst/>
              <a:gdLst>
                <a:gd name="connsiteX0" fmla="*/ 457200 w 927463"/>
                <a:gd name="connsiteY0" fmla="*/ 2667000 h 2667000"/>
                <a:gd name="connsiteX1" fmla="*/ 0 w 927463"/>
                <a:gd name="connsiteY1" fmla="*/ 2667000 h 2667000"/>
                <a:gd name="connsiteX2" fmla="*/ 470264 w 927463"/>
                <a:gd name="connsiteY2" fmla="*/ 0 h 2667000"/>
                <a:gd name="connsiteX3" fmla="*/ 927464 w 927463"/>
                <a:gd name="connsiteY3" fmla="*/ 0 h 2667000"/>
                <a:gd name="connsiteX4" fmla="*/ 457200 w 927463"/>
                <a:gd name="connsiteY4" fmla="*/ 2667000 h 266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463" h="2667000">
                  <a:moveTo>
                    <a:pt x="457200" y="2667000"/>
                  </a:moveTo>
                  <a:lnTo>
                    <a:pt x="0" y="2667000"/>
                  </a:lnTo>
                  <a:lnTo>
                    <a:pt x="470264" y="0"/>
                  </a:lnTo>
                  <a:lnTo>
                    <a:pt x="927464" y="0"/>
                  </a:lnTo>
                  <a:lnTo>
                    <a:pt x="457200" y="2667000"/>
                  </a:lnTo>
                  <a:close/>
                </a:path>
              </a:pathLst>
            </a:custGeom>
            <a:solidFill>
              <a:srgbClr val="FE5B1B"/>
            </a:solidFill>
            <a:ln w="0" cap="flat">
              <a:noFill/>
              <a:prstDash val="solid"/>
              <a:miter/>
            </a:ln>
          </p:spPr>
          <p:txBody>
            <a:bodyPr rtlCol="0" anchor="ctr"/>
            <a:lstStyle/>
            <a:p>
              <a:endParaRPr lang="en-PH">
                <a:latin typeface="Arial" panose="020B0604020202020204" pitchFamily="34" charset="0"/>
                <a:cs typeface="Arial" panose="020B0604020202020204" pitchFamily="34" charset="0"/>
                <a:sym typeface="Arial" panose="020B0604020202020204" pitchFamily="34" charset="0"/>
              </a:endParaRPr>
            </a:p>
          </p:txBody>
        </p:sp>
        <p:sp>
          <p:nvSpPr>
            <p:cNvPr id="24" name="Freeform: Shape 23">
              <a:extLst>
                <a:ext uri="{FF2B5EF4-FFF2-40B4-BE49-F238E27FC236}">
                  <a16:creationId xmlns:a16="http://schemas.microsoft.com/office/drawing/2014/main" id="{95F2074C-E1D1-6C3C-8258-1722B5A6D694}"/>
                </a:ext>
              </a:extLst>
            </p:cNvPr>
            <p:cNvSpPr/>
            <p:nvPr/>
          </p:nvSpPr>
          <p:spPr>
            <a:xfrm>
              <a:off x="10128024" y="4353819"/>
              <a:ext cx="632352" cy="1818381"/>
            </a:xfrm>
            <a:custGeom>
              <a:avLst/>
              <a:gdLst>
                <a:gd name="connsiteX0" fmla="*/ 470264 w 927464"/>
                <a:gd name="connsiteY0" fmla="*/ 2667000 h 2667000"/>
                <a:gd name="connsiteX1" fmla="*/ 927464 w 927464"/>
                <a:gd name="connsiteY1" fmla="*/ 2667000 h 2667000"/>
                <a:gd name="connsiteX2" fmla="*/ 457200 w 927464"/>
                <a:gd name="connsiteY2" fmla="*/ 0 h 2667000"/>
                <a:gd name="connsiteX3" fmla="*/ 0 w 927464"/>
                <a:gd name="connsiteY3" fmla="*/ 0 h 2667000"/>
                <a:gd name="connsiteX4" fmla="*/ 470264 w 927464"/>
                <a:gd name="connsiteY4" fmla="*/ 2667000 h 266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464" h="2667000">
                  <a:moveTo>
                    <a:pt x="470264" y="2667000"/>
                  </a:moveTo>
                  <a:lnTo>
                    <a:pt x="927464" y="2667000"/>
                  </a:lnTo>
                  <a:lnTo>
                    <a:pt x="457200" y="0"/>
                  </a:lnTo>
                  <a:lnTo>
                    <a:pt x="0" y="0"/>
                  </a:lnTo>
                  <a:lnTo>
                    <a:pt x="470264" y="2667000"/>
                  </a:lnTo>
                  <a:close/>
                </a:path>
              </a:pathLst>
            </a:custGeom>
            <a:solidFill>
              <a:srgbClr val="FE5B1B"/>
            </a:solidFill>
            <a:ln w="0" cap="flat">
              <a:noFill/>
              <a:prstDash val="solid"/>
              <a:miter/>
            </a:ln>
          </p:spPr>
          <p:txBody>
            <a:bodyPr rtlCol="0" anchor="ctr"/>
            <a:lstStyle/>
            <a:p>
              <a:endParaRPr lang="en-PH">
                <a:latin typeface="Arial" panose="020B0604020202020204" pitchFamily="34" charset="0"/>
                <a:cs typeface="Arial" panose="020B0604020202020204" pitchFamily="34" charset="0"/>
                <a:sym typeface="Arial" panose="020B0604020202020204" pitchFamily="34" charset="0"/>
              </a:endParaRPr>
            </a:p>
          </p:txBody>
        </p:sp>
        <p:sp>
          <p:nvSpPr>
            <p:cNvPr id="25" name="Freeform: Shape 24">
              <a:extLst>
                <a:ext uri="{FF2B5EF4-FFF2-40B4-BE49-F238E27FC236}">
                  <a16:creationId xmlns:a16="http://schemas.microsoft.com/office/drawing/2014/main" id="{EA1953BA-8FF6-6E89-C561-5D290E496A8D}"/>
                </a:ext>
              </a:extLst>
            </p:cNvPr>
            <p:cNvSpPr/>
            <p:nvPr/>
          </p:nvSpPr>
          <p:spPr>
            <a:xfrm>
              <a:off x="10760375" y="4353819"/>
              <a:ext cx="632351" cy="1818381"/>
            </a:xfrm>
            <a:custGeom>
              <a:avLst/>
              <a:gdLst>
                <a:gd name="connsiteX0" fmla="*/ 457200 w 927463"/>
                <a:gd name="connsiteY0" fmla="*/ 2667000 h 2667000"/>
                <a:gd name="connsiteX1" fmla="*/ 0 w 927463"/>
                <a:gd name="connsiteY1" fmla="*/ 2667000 h 2667000"/>
                <a:gd name="connsiteX2" fmla="*/ 470264 w 927463"/>
                <a:gd name="connsiteY2" fmla="*/ 0 h 2667000"/>
                <a:gd name="connsiteX3" fmla="*/ 927464 w 927463"/>
                <a:gd name="connsiteY3" fmla="*/ 0 h 2667000"/>
                <a:gd name="connsiteX4" fmla="*/ 457200 w 927463"/>
                <a:gd name="connsiteY4" fmla="*/ 2667000 h 266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463" h="2667000">
                  <a:moveTo>
                    <a:pt x="457200" y="2667000"/>
                  </a:moveTo>
                  <a:lnTo>
                    <a:pt x="0" y="2667000"/>
                  </a:lnTo>
                  <a:lnTo>
                    <a:pt x="470264" y="0"/>
                  </a:lnTo>
                  <a:lnTo>
                    <a:pt x="927464" y="0"/>
                  </a:lnTo>
                  <a:lnTo>
                    <a:pt x="457200" y="2667000"/>
                  </a:lnTo>
                  <a:close/>
                </a:path>
              </a:pathLst>
            </a:custGeom>
            <a:solidFill>
              <a:srgbClr val="FE5B1B"/>
            </a:solidFill>
            <a:ln w="0" cap="flat">
              <a:noFill/>
              <a:prstDash val="solid"/>
              <a:miter/>
            </a:ln>
          </p:spPr>
          <p:txBody>
            <a:bodyPr rtlCol="0" anchor="ctr"/>
            <a:lstStyle/>
            <a:p>
              <a:endParaRPr lang="en-PH">
                <a:latin typeface="Arial" panose="020B0604020202020204" pitchFamily="34" charset="0"/>
                <a:cs typeface="Arial" panose="020B0604020202020204" pitchFamily="34" charset="0"/>
                <a:sym typeface="Arial" panose="020B0604020202020204" pitchFamily="34" charset="0"/>
              </a:endParaRPr>
            </a:p>
          </p:txBody>
        </p:sp>
        <p:sp>
          <p:nvSpPr>
            <p:cNvPr id="26" name="Freeform: Shape 25">
              <a:extLst>
                <a:ext uri="{FF2B5EF4-FFF2-40B4-BE49-F238E27FC236}">
                  <a16:creationId xmlns:a16="http://schemas.microsoft.com/office/drawing/2014/main" id="{976891A5-B51F-AB92-EDC0-62EC40E4F123}"/>
                </a:ext>
              </a:extLst>
            </p:cNvPr>
            <p:cNvSpPr/>
            <p:nvPr/>
          </p:nvSpPr>
          <p:spPr>
            <a:xfrm>
              <a:off x="11392727" y="4353819"/>
              <a:ext cx="632352" cy="1818381"/>
            </a:xfrm>
            <a:custGeom>
              <a:avLst/>
              <a:gdLst>
                <a:gd name="connsiteX0" fmla="*/ 470264 w 927464"/>
                <a:gd name="connsiteY0" fmla="*/ 2667000 h 2667000"/>
                <a:gd name="connsiteX1" fmla="*/ 927464 w 927464"/>
                <a:gd name="connsiteY1" fmla="*/ 2667000 h 2667000"/>
                <a:gd name="connsiteX2" fmla="*/ 457200 w 927464"/>
                <a:gd name="connsiteY2" fmla="*/ 0 h 2667000"/>
                <a:gd name="connsiteX3" fmla="*/ 0 w 927464"/>
                <a:gd name="connsiteY3" fmla="*/ 0 h 2667000"/>
                <a:gd name="connsiteX4" fmla="*/ 470264 w 927464"/>
                <a:gd name="connsiteY4" fmla="*/ 2667000 h 266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464" h="2667000">
                  <a:moveTo>
                    <a:pt x="470264" y="2667000"/>
                  </a:moveTo>
                  <a:lnTo>
                    <a:pt x="927464" y="2667000"/>
                  </a:lnTo>
                  <a:lnTo>
                    <a:pt x="457200" y="0"/>
                  </a:lnTo>
                  <a:lnTo>
                    <a:pt x="0" y="0"/>
                  </a:lnTo>
                  <a:lnTo>
                    <a:pt x="470264" y="2667000"/>
                  </a:lnTo>
                  <a:close/>
                </a:path>
              </a:pathLst>
            </a:custGeom>
            <a:solidFill>
              <a:srgbClr val="FE5B1B"/>
            </a:solidFill>
            <a:ln w="0" cap="flat">
              <a:noFill/>
              <a:prstDash val="solid"/>
              <a:miter/>
            </a:ln>
          </p:spPr>
          <p:txBody>
            <a:bodyPr rtlCol="0" anchor="ctr"/>
            <a:lstStyle/>
            <a:p>
              <a:endParaRPr lang="en-PH">
                <a:latin typeface="Arial" panose="020B0604020202020204" pitchFamily="34" charset="0"/>
                <a:cs typeface="Arial" panose="020B0604020202020204" pitchFamily="34" charset="0"/>
                <a:sym typeface="Arial" panose="020B0604020202020204" pitchFamily="34" charset="0"/>
              </a:endParaRPr>
            </a:p>
          </p:txBody>
        </p:sp>
        <p:sp>
          <p:nvSpPr>
            <p:cNvPr id="27" name="Freeform: Shape 26">
              <a:extLst>
                <a:ext uri="{FF2B5EF4-FFF2-40B4-BE49-F238E27FC236}">
                  <a16:creationId xmlns:a16="http://schemas.microsoft.com/office/drawing/2014/main" id="{11787B93-B541-5A1B-83AA-801B68B2E902}"/>
                </a:ext>
              </a:extLst>
            </p:cNvPr>
            <p:cNvSpPr/>
            <p:nvPr/>
          </p:nvSpPr>
          <p:spPr>
            <a:xfrm>
              <a:off x="12025079" y="4353819"/>
              <a:ext cx="632351" cy="1818381"/>
            </a:xfrm>
            <a:custGeom>
              <a:avLst/>
              <a:gdLst>
                <a:gd name="connsiteX0" fmla="*/ 457200 w 927463"/>
                <a:gd name="connsiteY0" fmla="*/ 2667000 h 2667000"/>
                <a:gd name="connsiteX1" fmla="*/ 0 w 927463"/>
                <a:gd name="connsiteY1" fmla="*/ 2667000 h 2667000"/>
                <a:gd name="connsiteX2" fmla="*/ 470264 w 927463"/>
                <a:gd name="connsiteY2" fmla="*/ 0 h 2667000"/>
                <a:gd name="connsiteX3" fmla="*/ 927464 w 927463"/>
                <a:gd name="connsiteY3" fmla="*/ 0 h 2667000"/>
                <a:gd name="connsiteX4" fmla="*/ 457200 w 927463"/>
                <a:gd name="connsiteY4" fmla="*/ 2667000 h 2667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7463" h="2667000">
                  <a:moveTo>
                    <a:pt x="457200" y="2667000"/>
                  </a:moveTo>
                  <a:lnTo>
                    <a:pt x="0" y="2667000"/>
                  </a:lnTo>
                  <a:lnTo>
                    <a:pt x="470264" y="0"/>
                  </a:lnTo>
                  <a:lnTo>
                    <a:pt x="927464" y="0"/>
                  </a:lnTo>
                  <a:lnTo>
                    <a:pt x="457200" y="2667000"/>
                  </a:lnTo>
                  <a:close/>
                </a:path>
              </a:pathLst>
            </a:custGeom>
            <a:solidFill>
              <a:srgbClr val="FE5B1B"/>
            </a:solidFill>
            <a:ln w="0" cap="flat">
              <a:noFill/>
              <a:prstDash val="solid"/>
              <a:miter/>
            </a:ln>
          </p:spPr>
          <p:txBody>
            <a:bodyPr rtlCol="0" anchor="ctr"/>
            <a:lstStyle/>
            <a:p>
              <a:endParaRPr lang="en-PH">
                <a:latin typeface="Arial" panose="020B0604020202020204" pitchFamily="34" charset="0"/>
                <a:cs typeface="Arial" panose="020B0604020202020204" pitchFamily="34" charset="0"/>
                <a:sym typeface="Arial" panose="020B0604020202020204" pitchFamily="34" charset="0"/>
              </a:endParaRPr>
            </a:p>
          </p:txBody>
        </p:sp>
      </p:grpSp>
      <p:sp>
        <p:nvSpPr>
          <p:cNvPr id="28" name="Title 27">
            <a:extLst>
              <a:ext uri="{FF2B5EF4-FFF2-40B4-BE49-F238E27FC236}">
                <a16:creationId xmlns:a16="http://schemas.microsoft.com/office/drawing/2014/main" id="{C2C45079-09FF-995B-A929-5C79BCC9519F}"/>
              </a:ext>
            </a:extLst>
          </p:cNvPr>
          <p:cNvSpPr>
            <a:spLocks noGrp="1"/>
          </p:cNvSpPr>
          <p:nvPr>
            <p:ph type="title" hasCustomPrompt="1"/>
          </p:nvPr>
        </p:nvSpPr>
        <p:spPr>
          <a:xfrm>
            <a:off x="388507" y="744070"/>
            <a:ext cx="5469583" cy="1302026"/>
          </a:xfrm>
        </p:spPr>
        <p:txBody>
          <a:bodyPr vert="horz">
            <a:noAutofit/>
          </a:bodyPr>
          <a:lstStyle>
            <a:lvl1pPr>
              <a:defRPr sz="4800">
                <a:solidFill>
                  <a:schemeClr val="bg1"/>
                </a:solidFill>
                <a:latin typeface="Arial" panose="020B0604020202020204" pitchFamily="34" charset="0"/>
                <a:cs typeface="Arial" panose="020B0604020202020204" pitchFamily="34" charset="0"/>
                <a:sym typeface="Arial" panose="020B0604020202020204" pitchFamily="34" charset="0"/>
              </a:defRPr>
            </a:lvl1pPr>
          </a:lstStyle>
          <a:p>
            <a:r>
              <a:rPr lang="en-US"/>
              <a:t>Click to edit </a:t>
            </a:r>
            <a:br>
              <a:rPr lang="en-US"/>
            </a:br>
            <a:r>
              <a:rPr lang="en-US"/>
              <a:t>Master title style</a:t>
            </a:r>
          </a:p>
        </p:txBody>
      </p:sp>
      <p:sp>
        <p:nvSpPr>
          <p:cNvPr id="35" name="Picture Placeholder 23">
            <a:extLst>
              <a:ext uri="{FF2B5EF4-FFF2-40B4-BE49-F238E27FC236}">
                <a16:creationId xmlns:a16="http://schemas.microsoft.com/office/drawing/2014/main" id="{76F91960-11CF-1044-7386-A9AB2DECA496}"/>
              </a:ext>
            </a:extLst>
          </p:cNvPr>
          <p:cNvSpPr>
            <a:spLocks noGrp="1" noChangeAspect="1"/>
          </p:cNvSpPr>
          <p:nvPr>
            <p:ph type="pic" sz="quarter" idx="13"/>
          </p:nvPr>
        </p:nvSpPr>
        <p:spPr>
          <a:xfrm>
            <a:off x="-1" y="2428613"/>
            <a:ext cx="3831771" cy="3743587"/>
          </a:xfrm>
          <a:prstGeom prst="rect">
            <a:avLst/>
          </a:prstGeom>
          <a:solidFill>
            <a:schemeClr val="bg1">
              <a:lumMod val="95000"/>
            </a:schemeClr>
          </a:solidFill>
        </p:spPr>
        <p:txBody>
          <a:bodyPr anchor="ctr">
            <a:normAutofit/>
          </a:bodyPr>
          <a:lstStyle>
            <a:lvl1pPr algn="ctr">
              <a:defRPr sz="1200">
                <a:solidFill>
                  <a:schemeClr val="bg1">
                    <a:lumMod val="50000"/>
                  </a:schemeClr>
                </a:solidFill>
              </a:defRPr>
            </a:lvl1pPr>
          </a:lstStyle>
          <a:p>
            <a:endParaRPr lang="en-US">
              <a:latin typeface="Arial" panose="020B0604020202020204" pitchFamily="34" charset="0"/>
            </a:endParaRPr>
          </a:p>
        </p:txBody>
      </p:sp>
    </p:spTree>
    <p:extLst>
      <p:ext uri="{BB962C8B-B14F-4D97-AF65-F5344CB8AC3E}">
        <p14:creationId xmlns:p14="http://schemas.microsoft.com/office/powerpoint/2010/main" val="123809070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Quote 1">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E26BC4A5-F8FA-08A2-ECCA-392E20090EE2}"/>
              </a:ext>
            </a:extLst>
          </p:cNvPr>
          <p:cNvGraphicFramePr>
            <a:graphicFrameLocks noChangeAspect="1"/>
          </p:cNvGraphicFramePr>
          <p:nvPr userDrawn="1">
            <p:custDataLst>
              <p:tags r:id="rId1"/>
            </p:custDataLst>
            <p:extLst>
              <p:ext uri="{D42A27DB-BD31-4B8C-83A1-F6EECF244321}">
                <p14:modId xmlns:p14="http://schemas.microsoft.com/office/powerpoint/2010/main" val="10531902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5" name="think-cell data - do not delete" hidden="1">
                        <a:extLst>
                          <a:ext uri="{FF2B5EF4-FFF2-40B4-BE49-F238E27FC236}">
                            <a16:creationId xmlns:a16="http://schemas.microsoft.com/office/drawing/2014/main" id="{E26BC4A5-F8FA-08A2-ECCA-392E20090EE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3EEB10E-6DA9-F1B4-81EE-129CADCB5A17}"/>
              </a:ext>
            </a:extLst>
          </p:cNvPr>
          <p:cNvSpPr>
            <a:spLocks noGrp="1"/>
          </p:cNvSpPr>
          <p:nvPr>
            <p:ph type="title"/>
          </p:nvPr>
        </p:nvSpPr>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p>
        </p:txBody>
      </p:sp>
      <p:sp>
        <p:nvSpPr>
          <p:cNvPr id="3" name="Slide Number Placeholder 2">
            <a:extLst>
              <a:ext uri="{FF2B5EF4-FFF2-40B4-BE49-F238E27FC236}">
                <a16:creationId xmlns:a16="http://schemas.microsoft.com/office/drawing/2014/main" id="{39AD71A2-3ECC-C388-E6A8-3251505E8C3D}"/>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24" name="Picture Placeholder 23">
            <a:extLst>
              <a:ext uri="{FF2B5EF4-FFF2-40B4-BE49-F238E27FC236}">
                <a16:creationId xmlns:a16="http://schemas.microsoft.com/office/drawing/2014/main" id="{84A33017-0E77-CA51-F242-42B351E5DE7C}"/>
              </a:ext>
            </a:extLst>
          </p:cNvPr>
          <p:cNvSpPr>
            <a:spLocks noGrp="1" noChangeAspect="1"/>
          </p:cNvSpPr>
          <p:nvPr>
            <p:ph type="pic" sz="quarter" idx="11"/>
          </p:nvPr>
        </p:nvSpPr>
        <p:spPr>
          <a:xfrm>
            <a:off x="7310712" y="1326969"/>
            <a:ext cx="3904486" cy="3904488"/>
          </a:xfrm>
          <a:prstGeom prst="ellipse">
            <a:avLst/>
          </a:prstGeom>
          <a:solidFill>
            <a:schemeClr val="bg1">
              <a:lumMod val="85000"/>
            </a:schemeClr>
          </a:solidFill>
        </p:spPr>
        <p:txBody>
          <a:bodyPr/>
          <a:lstStyle/>
          <a:p>
            <a:endParaRPr lang="en-US">
              <a:latin typeface="Arial" panose="020B0604020202020204" pitchFamily="34" charset="0"/>
            </a:endParaRPr>
          </a:p>
        </p:txBody>
      </p:sp>
      <p:sp>
        <p:nvSpPr>
          <p:cNvPr id="28" name="Text Placeholder 27">
            <a:extLst>
              <a:ext uri="{FF2B5EF4-FFF2-40B4-BE49-F238E27FC236}">
                <a16:creationId xmlns:a16="http://schemas.microsoft.com/office/drawing/2014/main" id="{6022C734-AAF0-B97A-BCAA-4C254EF3731C}"/>
              </a:ext>
            </a:extLst>
          </p:cNvPr>
          <p:cNvSpPr>
            <a:spLocks noGrp="1"/>
          </p:cNvSpPr>
          <p:nvPr>
            <p:ph type="body" sz="quarter" idx="13"/>
          </p:nvPr>
        </p:nvSpPr>
        <p:spPr>
          <a:xfrm>
            <a:off x="993664" y="1685099"/>
            <a:ext cx="5330952" cy="2167128"/>
          </a:xfrm>
        </p:spPr>
        <p:txBody>
          <a:bodyPr>
            <a:noAutofit/>
          </a:bodyPr>
          <a:lstStyle>
            <a:lvl1pPr>
              <a:lnSpc>
                <a:spcPct val="100000"/>
              </a:lnSpc>
              <a:spcBef>
                <a:spcPts val="0"/>
              </a:spcBef>
              <a:spcAft>
                <a:spcPts val="600"/>
              </a:spcAft>
              <a:defRPr sz="2800" b="1">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2000">
                <a:latin typeface="Arial" panose="020B0604020202020204" pitchFamily="34" charset="0"/>
                <a:cs typeface="Arial" panose="020B0604020202020204" pitchFamily="34" charset="0"/>
                <a:sym typeface="Arial" panose="020B0604020202020204" pitchFamily="34" charset="0"/>
              </a:defRPr>
            </a:lvl2pPr>
            <a:lvl3pPr marL="0" indent="0">
              <a:buNone/>
              <a:defRPr/>
            </a:lvl3pPr>
          </a:lstStyle>
          <a:p>
            <a:pPr lvl="0"/>
            <a:r>
              <a:rPr lang="en-US"/>
              <a:t>Click to edit Master text styles</a:t>
            </a:r>
          </a:p>
          <a:p>
            <a:pPr lvl="1"/>
            <a:r>
              <a:rPr lang="en-US"/>
              <a:t>Second level</a:t>
            </a:r>
          </a:p>
        </p:txBody>
      </p:sp>
      <p:sp>
        <p:nvSpPr>
          <p:cNvPr id="29" name="Text Placeholder 11">
            <a:extLst>
              <a:ext uri="{FF2B5EF4-FFF2-40B4-BE49-F238E27FC236}">
                <a16:creationId xmlns:a16="http://schemas.microsoft.com/office/drawing/2014/main" id="{8E0B2B52-4E3E-1254-C19E-5A80481675E1}"/>
              </a:ext>
            </a:extLst>
          </p:cNvPr>
          <p:cNvSpPr>
            <a:spLocks noGrp="1"/>
          </p:cNvSpPr>
          <p:nvPr>
            <p:ph type="body" sz="quarter" idx="14" hasCustomPrompt="1"/>
          </p:nvPr>
        </p:nvSpPr>
        <p:spPr>
          <a:xfrm>
            <a:off x="993517" y="4330309"/>
            <a:ext cx="5330951" cy="925894"/>
          </a:xfrm>
          <a:solidFill>
            <a:schemeClr val="bg1"/>
          </a:solidFill>
          <a:effectLst>
            <a:outerShdw dist="12700" dir="16200000" rotWithShape="0">
              <a:prstClr val="black"/>
            </a:outerShdw>
          </a:effectLst>
        </p:spPr>
        <p:txBody>
          <a:bodyPr lIns="0" tIns="365760" bIns="0" anchor="b">
            <a:noAutofit/>
          </a:bodyPr>
          <a:lstStyle>
            <a:lvl1pPr algn="l">
              <a:lnSpc>
                <a:spcPct val="100000"/>
              </a:lnSpc>
              <a:defRPr sz="1800" b="1">
                <a:solidFill>
                  <a:schemeClr val="tx1"/>
                </a:solidFill>
                <a:latin typeface="Arial" panose="020B0604020202020204" pitchFamily="34" charset="0"/>
                <a:cs typeface="Arial" panose="020B0604020202020204" pitchFamily="34" charset="0"/>
                <a:sym typeface="Arial" panose="020B0604020202020204" pitchFamily="34" charset="0"/>
              </a:defRPr>
            </a:lvl1pPr>
            <a:lvl2pPr>
              <a:lnSpc>
                <a:spcPct val="100000"/>
              </a:lnSpc>
              <a:defRPr sz="1400">
                <a:solidFill>
                  <a:schemeClr val="tx1"/>
                </a:solidFill>
                <a:latin typeface="Arial" panose="020B0604020202020204" pitchFamily="34" charset="0"/>
                <a:cs typeface="Arial" panose="020B0604020202020204" pitchFamily="34" charset="0"/>
                <a:sym typeface="Arial" panose="020B0604020202020204" pitchFamily="34" charset="0"/>
              </a:defRPr>
            </a:lvl2pPr>
          </a:lstStyle>
          <a:p>
            <a:pPr lvl="0"/>
            <a:r>
              <a:rPr lang="en-US"/>
              <a:t>Name</a:t>
            </a:r>
          </a:p>
          <a:p>
            <a:pPr lvl="1"/>
            <a:r>
              <a:rPr lang="en-US"/>
              <a:t>Title/Position</a:t>
            </a:r>
          </a:p>
        </p:txBody>
      </p:sp>
      <p:sp>
        <p:nvSpPr>
          <p:cNvPr id="9" name="TextBox 8">
            <a:extLst>
              <a:ext uri="{FF2B5EF4-FFF2-40B4-BE49-F238E27FC236}">
                <a16:creationId xmlns:a16="http://schemas.microsoft.com/office/drawing/2014/main" id="{40457D6C-8B6C-015C-E489-CE99FACBE8F2}"/>
              </a:ext>
              <a:ext uri="{C183D7F6-B498-43B3-948B-1728B52AA6E4}">
                <adec:decorative xmlns:adec="http://schemas.microsoft.com/office/drawing/2017/decorative" val="1"/>
              </a:ext>
            </a:extLst>
          </p:cNvPr>
          <p:cNvSpPr txBox="1"/>
          <p:nvPr userDrawn="1"/>
        </p:nvSpPr>
        <p:spPr>
          <a:xfrm>
            <a:off x="381001" y="1514426"/>
            <a:ext cx="433388" cy="336127"/>
          </a:xfrm>
          <a:custGeom>
            <a:avLst/>
            <a:gdLst/>
            <a:ahLst/>
            <a:cxnLst/>
            <a:rect l="l" t="t" r="r" b="b"/>
            <a:pathLst>
              <a:path w="770582" h="597647">
                <a:moveTo>
                  <a:pt x="625621" y="0"/>
                </a:moveTo>
                <a:lnTo>
                  <a:pt x="770582" y="0"/>
                </a:lnTo>
                <a:lnTo>
                  <a:pt x="600189" y="597647"/>
                </a:lnTo>
                <a:lnTo>
                  <a:pt x="419623" y="597647"/>
                </a:lnTo>
                <a:close/>
                <a:moveTo>
                  <a:pt x="205997" y="0"/>
                </a:moveTo>
                <a:lnTo>
                  <a:pt x="350958" y="0"/>
                </a:lnTo>
                <a:lnTo>
                  <a:pt x="180565" y="597647"/>
                </a:lnTo>
                <a:lnTo>
                  <a:pt x="0" y="597647"/>
                </a:lnTo>
                <a:close/>
              </a:path>
            </a:pathLst>
          </a:custGeom>
          <a:solidFill>
            <a:schemeClr val="tx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19999">
              <a:latin typeface="Arial" panose="020B0604020202020204" pitchFamily="34" charset="0"/>
              <a:cs typeface="Arial" panose="020B0604020202020204" pitchFamily="34" charset="0"/>
              <a:sym typeface="Arial" panose="020B0604020202020204" pitchFamily="34" charset="0"/>
            </a:endParaRPr>
          </a:p>
        </p:txBody>
      </p:sp>
    </p:spTree>
    <p:extLst>
      <p:ext uri="{BB962C8B-B14F-4D97-AF65-F5344CB8AC3E}">
        <p14:creationId xmlns:p14="http://schemas.microsoft.com/office/powerpoint/2010/main" val="130106293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Quote 2">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D6E37466-2554-CB6C-8BC0-C605C6CE5E51}"/>
              </a:ext>
            </a:extLst>
          </p:cNvPr>
          <p:cNvGraphicFramePr>
            <a:graphicFrameLocks noChangeAspect="1"/>
          </p:cNvGraphicFramePr>
          <p:nvPr userDrawn="1">
            <p:custDataLst>
              <p:tags r:id="rId1"/>
            </p:custDataLst>
            <p:extLst>
              <p:ext uri="{D42A27DB-BD31-4B8C-83A1-F6EECF244321}">
                <p14:modId xmlns:p14="http://schemas.microsoft.com/office/powerpoint/2010/main" val="34400575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7" name="think-cell data - do not delete" hidden="1">
                        <a:extLst>
                          <a:ext uri="{FF2B5EF4-FFF2-40B4-BE49-F238E27FC236}">
                            <a16:creationId xmlns:a16="http://schemas.microsoft.com/office/drawing/2014/main" id="{D6E37466-2554-CB6C-8BC0-C605C6CE5E5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3EEB10E-6DA9-F1B4-81EE-129CADCB5A17}"/>
              </a:ext>
            </a:extLst>
          </p:cNvPr>
          <p:cNvSpPr>
            <a:spLocks noGrp="1"/>
          </p:cNvSpPr>
          <p:nvPr>
            <p:ph type="title"/>
          </p:nvPr>
        </p:nvSpPr>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p>
        </p:txBody>
      </p:sp>
      <p:sp>
        <p:nvSpPr>
          <p:cNvPr id="3" name="Slide Number Placeholder 2">
            <a:extLst>
              <a:ext uri="{FF2B5EF4-FFF2-40B4-BE49-F238E27FC236}">
                <a16:creationId xmlns:a16="http://schemas.microsoft.com/office/drawing/2014/main" id="{39AD71A2-3ECC-C388-E6A8-3251505E8C3D}"/>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5" name="Rectangle 4">
            <a:extLst>
              <a:ext uri="{FF2B5EF4-FFF2-40B4-BE49-F238E27FC236}">
                <a16:creationId xmlns:a16="http://schemas.microsoft.com/office/drawing/2014/main" id="{2D9796D2-527B-F950-4C6C-7CAE8F72EED7}"/>
              </a:ext>
            </a:extLst>
          </p:cNvPr>
          <p:cNvSpPr/>
          <p:nvPr userDrawn="1"/>
        </p:nvSpPr>
        <p:spPr>
          <a:xfrm>
            <a:off x="10929257" y="1363194"/>
            <a:ext cx="1262743" cy="4440706"/>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sym typeface="Arial" panose="020B0604020202020204" pitchFamily="34" charset="0"/>
            </a:endParaRPr>
          </a:p>
        </p:txBody>
      </p:sp>
      <p:sp>
        <p:nvSpPr>
          <p:cNvPr id="6" name="Freeform: Shape 5">
            <a:extLst>
              <a:ext uri="{FF2B5EF4-FFF2-40B4-BE49-F238E27FC236}">
                <a16:creationId xmlns:a16="http://schemas.microsoft.com/office/drawing/2014/main" id="{1470F4C6-A6F3-7EBD-23D8-A67198051E9E}"/>
              </a:ext>
            </a:extLst>
          </p:cNvPr>
          <p:cNvSpPr/>
          <p:nvPr userDrawn="1"/>
        </p:nvSpPr>
        <p:spPr>
          <a:xfrm>
            <a:off x="2688979" y="1363194"/>
            <a:ext cx="9176270" cy="4440707"/>
          </a:xfrm>
          <a:custGeom>
            <a:avLst/>
            <a:gdLst>
              <a:gd name="connsiteX0" fmla="*/ 1653850 w 7463585"/>
              <a:gd name="connsiteY0" fmla="*/ 0 h 3611881"/>
              <a:gd name="connsiteX1" fmla="*/ 7463585 w 7463585"/>
              <a:gd name="connsiteY1" fmla="*/ 0 h 3611881"/>
              <a:gd name="connsiteX2" fmla="*/ 7463585 w 7463585"/>
              <a:gd name="connsiteY2" fmla="*/ 3611881 h 3611881"/>
              <a:gd name="connsiteX3" fmla="*/ 1367585 w 7463585"/>
              <a:gd name="connsiteY3" fmla="*/ 3611881 h 3611881"/>
              <a:gd name="connsiteX4" fmla="*/ 694142 w 7463585"/>
              <a:gd name="connsiteY4" fmla="*/ 0 h 3611881"/>
              <a:gd name="connsiteX5" fmla="*/ 1081320 w 7463585"/>
              <a:gd name="connsiteY5" fmla="*/ 0 h 3611881"/>
              <a:gd name="connsiteX6" fmla="*/ 1367585 w 7463585"/>
              <a:gd name="connsiteY6" fmla="*/ 3611881 h 3611881"/>
              <a:gd name="connsiteX7" fmla="*/ 980407 w 7463585"/>
              <a:gd name="connsiteY7" fmla="*/ 3611881 h 3611881"/>
              <a:gd name="connsiteX8" fmla="*/ 285909 w 7463585"/>
              <a:gd name="connsiteY8" fmla="*/ 0 h 3611881"/>
              <a:gd name="connsiteX9" fmla="*/ 694142 w 7463585"/>
              <a:gd name="connsiteY9" fmla="*/ 0 h 3611881"/>
              <a:gd name="connsiteX10" fmla="*/ 407877 w 7463585"/>
              <a:gd name="connsiteY10" fmla="*/ 3611881 h 3611881"/>
              <a:gd name="connsiteX11" fmla="*/ 0 w 7463585"/>
              <a:gd name="connsiteY11" fmla="*/ 3611881 h 3611881"/>
              <a:gd name="connsiteX12" fmla="*/ 0 w 7463585"/>
              <a:gd name="connsiteY12" fmla="*/ 3607389 h 3611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63585" h="3611881">
                <a:moveTo>
                  <a:pt x="1653850" y="0"/>
                </a:moveTo>
                <a:lnTo>
                  <a:pt x="7463585" y="0"/>
                </a:lnTo>
                <a:lnTo>
                  <a:pt x="7463585" y="3611881"/>
                </a:lnTo>
                <a:lnTo>
                  <a:pt x="1367585" y="3611881"/>
                </a:lnTo>
                <a:close/>
                <a:moveTo>
                  <a:pt x="694142" y="0"/>
                </a:moveTo>
                <a:lnTo>
                  <a:pt x="1081320" y="0"/>
                </a:lnTo>
                <a:lnTo>
                  <a:pt x="1367585" y="3611881"/>
                </a:lnTo>
                <a:lnTo>
                  <a:pt x="980407" y="3611881"/>
                </a:lnTo>
                <a:close/>
                <a:moveTo>
                  <a:pt x="285909" y="0"/>
                </a:moveTo>
                <a:lnTo>
                  <a:pt x="694142" y="0"/>
                </a:lnTo>
                <a:lnTo>
                  <a:pt x="407877" y="3611881"/>
                </a:lnTo>
                <a:lnTo>
                  <a:pt x="0" y="3611881"/>
                </a:lnTo>
                <a:lnTo>
                  <a:pt x="0" y="3607389"/>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Arial" panose="020B0604020202020204" pitchFamily="34" charset="0"/>
              <a:cs typeface="Arial" panose="020B0604020202020204" pitchFamily="34" charset="0"/>
              <a:sym typeface="Arial" panose="020B0604020202020204" pitchFamily="34" charset="0"/>
            </a:endParaRPr>
          </a:p>
        </p:txBody>
      </p:sp>
      <p:sp>
        <p:nvSpPr>
          <p:cNvPr id="14" name="Text Placeholder 25">
            <a:extLst>
              <a:ext uri="{FF2B5EF4-FFF2-40B4-BE49-F238E27FC236}">
                <a16:creationId xmlns:a16="http://schemas.microsoft.com/office/drawing/2014/main" id="{72A74179-F10C-95FD-E463-84ABA1E8C9C5}"/>
              </a:ext>
            </a:extLst>
          </p:cNvPr>
          <p:cNvSpPr>
            <a:spLocks noGrp="1"/>
          </p:cNvSpPr>
          <p:nvPr>
            <p:ph type="body" sz="quarter" idx="12" hasCustomPrompt="1"/>
          </p:nvPr>
        </p:nvSpPr>
        <p:spPr>
          <a:xfrm>
            <a:off x="5236732" y="1814265"/>
            <a:ext cx="461665" cy="997196"/>
          </a:xfrm>
        </p:spPr>
        <p:txBody>
          <a:bodyPr wrap="none" lIns="0" tIns="0" rIns="0" bIns="0">
            <a:spAutoFit/>
          </a:bodyPr>
          <a:lstStyle>
            <a:lvl1pPr>
              <a:defRPr sz="7200" b="1">
                <a:solidFill>
                  <a:schemeClr val="bg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a:t>
            </a:r>
          </a:p>
        </p:txBody>
      </p:sp>
      <p:sp>
        <p:nvSpPr>
          <p:cNvPr id="15" name="Text Placeholder 27">
            <a:extLst>
              <a:ext uri="{FF2B5EF4-FFF2-40B4-BE49-F238E27FC236}">
                <a16:creationId xmlns:a16="http://schemas.microsoft.com/office/drawing/2014/main" id="{5DCED502-DE90-246C-4294-845A6D096FA2}"/>
              </a:ext>
            </a:extLst>
          </p:cNvPr>
          <p:cNvSpPr>
            <a:spLocks noGrp="1"/>
          </p:cNvSpPr>
          <p:nvPr>
            <p:ph type="body" sz="quarter" idx="13"/>
          </p:nvPr>
        </p:nvSpPr>
        <p:spPr>
          <a:xfrm>
            <a:off x="5836588" y="2115798"/>
            <a:ext cx="5969179" cy="2167128"/>
          </a:xfrm>
        </p:spPr>
        <p:txBody>
          <a:bodyPr>
            <a:noAutofit/>
          </a:bodyPr>
          <a:lstStyle>
            <a:lvl1pPr>
              <a:lnSpc>
                <a:spcPct val="100000"/>
              </a:lnSpc>
              <a:spcBef>
                <a:spcPts val="0"/>
              </a:spcBef>
              <a:spcAft>
                <a:spcPts val="600"/>
              </a:spcAft>
              <a:defRPr sz="2800" b="1">
                <a:solidFill>
                  <a:schemeClr val="bg1"/>
                </a:solidFill>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2000">
                <a:solidFill>
                  <a:schemeClr val="bg1"/>
                </a:solidFill>
                <a:latin typeface="Arial" panose="020B0604020202020204" pitchFamily="34" charset="0"/>
                <a:cs typeface="Arial" panose="020B0604020202020204" pitchFamily="34" charset="0"/>
                <a:sym typeface="Arial" panose="020B0604020202020204" pitchFamily="34" charset="0"/>
              </a:defRPr>
            </a:lvl2pPr>
            <a:lvl3pPr marL="0" indent="0">
              <a:buNone/>
              <a:defRPr/>
            </a:lvl3pPr>
          </a:lstStyle>
          <a:p>
            <a:pPr lvl="0"/>
            <a:r>
              <a:rPr lang="en-US"/>
              <a:t>Click to edit Master text styles</a:t>
            </a:r>
          </a:p>
          <a:p>
            <a:pPr lvl="1"/>
            <a:r>
              <a:rPr lang="en-US"/>
              <a:t>Second level</a:t>
            </a:r>
          </a:p>
        </p:txBody>
      </p:sp>
      <p:sp>
        <p:nvSpPr>
          <p:cNvPr id="16" name="Text Placeholder 11">
            <a:extLst>
              <a:ext uri="{FF2B5EF4-FFF2-40B4-BE49-F238E27FC236}">
                <a16:creationId xmlns:a16="http://schemas.microsoft.com/office/drawing/2014/main" id="{8A13428C-EAAB-35F9-D2AC-93CCC84998AC}"/>
              </a:ext>
            </a:extLst>
          </p:cNvPr>
          <p:cNvSpPr>
            <a:spLocks noGrp="1"/>
          </p:cNvSpPr>
          <p:nvPr>
            <p:ph type="body" sz="quarter" idx="14" hasCustomPrompt="1"/>
          </p:nvPr>
        </p:nvSpPr>
        <p:spPr>
          <a:xfrm>
            <a:off x="5836588" y="4560721"/>
            <a:ext cx="5971032" cy="761235"/>
          </a:xfrm>
          <a:solidFill>
            <a:schemeClr val="accent1"/>
          </a:solidFill>
          <a:effectLst>
            <a:outerShdw dist="12700" dir="16200000" rotWithShape="0">
              <a:schemeClr val="bg1"/>
            </a:outerShdw>
          </a:effectLst>
        </p:spPr>
        <p:txBody>
          <a:bodyPr lIns="0" tIns="365760" bIns="0" anchor="b">
            <a:noAutofit/>
          </a:bodyPr>
          <a:lstStyle>
            <a:lvl1pPr algn="l">
              <a:lnSpc>
                <a:spcPct val="100000"/>
              </a:lnSpc>
              <a:defRPr sz="1800" b="1">
                <a:solidFill>
                  <a:schemeClr val="bg1"/>
                </a:solidFill>
                <a:latin typeface="Arial" panose="020B0604020202020204" pitchFamily="34" charset="0"/>
                <a:cs typeface="Arial" panose="020B0604020202020204" pitchFamily="34" charset="0"/>
                <a:sym typeface="Arial" panose="020B0604020202020204" pitchFamily="34" charset="0"/>
              </a:defRPr>
            </a:lvl1pPr>
            <a:lvl2pPr>
              <a:lnSpc>
                <a:spcPct val="100000"/>
              </a:lnSpc>
              <a:defRPr sz="1400">
                <a:solidFill>
                  <a:schemeClr val="bg1"/>
                </a:solidFill>
                <a:latin typeface="Arial" panose="020B0604020202020204" pitchFamily="34" charset="0"/>
                <a:cs typeface="Arial" panose="020B0604020202020204" pitchFamily="34" charset="0"/>
                <a:sym typeface="Arial" panose="020B0604020202020204" pitchFamily="34" charset="0"/>
              </a:defRPr>
            </a:lvl2pPr>
          </a:lstStyle>
          <a:p>
            <a:pPr lvl="0"/>
            <a:r>
              <a:rPr lang="en-US"/>
              <a:t>Name</a:t>
            </a:r>
          </a:p>
          <a:p>
            <a:pPr lvl="1"/>
            <a:r>
              <a:rPr lang="en-US"/>
              <a:t>Title/Position</a:t>
            </a:r>
          </a:p>
        </p:txBody>
      </p:sp>
      <p:sp>
        <p:nvSpPr>
          <p:cNvPr id="17" name="Picture Placeholder 23">
            <a:extLst>
              <a:ext uri="{FF2B5EF4-FFF2-40B4-BE49-F238E27FC236}">
                <a16:creationId xmlns:a16="http://schemas.microsoft.com/office/drawing/2014/main" id="{3640582D-5016-B5DA-BB6A-6B7DDBFBB1F7}"/>
              </a:ext>
            </a:extLst>
          </p:cNvPr>
          <p:cNvSpPr>
            <a:spLocks noGrp="1" noChangeAspect="1"/>
          </p:cNvSpPr>
          <p:nvPr>
            <p:ph type="pic" sz="quarter" idx="11"/>
          </p:nvPr>
        </p:nvSpPr>
        <p:spPr>
          <a:xfrm>
            <a:off x="384380" y="1845135"/>
            <a:ext cx="3476819" cy="3476821"/>
          </a:xfrm>
          <a:prstGeom prst="ellipse">
            <a:avLst/>
          </a:prstGeom>
          <a:solidFill>
            <a:schemeClr val="bg1">
              <a:lumMod val="85000"/>
            </a:schemeClr>
          </a:solidFill>
        </p:spPr>
        <p:txBody>
          <a:bodyPr/>
          <a:lstStyle/>
          <a:p>
            <a:endParaRPr lang="en-US">
              <a:latin typeface="Arial" panose="020B0604020202020204" pitchFamily="34" charset="0"/>
            </a:endParaRPr>
          </a:p>
        </p:txBody>
      </p:sp>
    </p:spTree>
    <p:extLst>
      <p:ext uri="{BB962C8B-B14F-4D97-AF65-F5344CB8AC3E}">
        <p14:creationId xmlns:p14="http://schemas.microsoft.com/office/powerpoint/2010/main" val="198815491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CD6EC2E8-456A-F690-8207-254ACFF72C4F}"/>
              </a:ext>
            </a:extLst>
          </p:cNvPr>
          <p:cNvGraphicFramePr>
            <a:graphicFrameLocks noChangeAspect="1"/>
          </p:cNvGraphicFramePr>
          <p:nvPr userDrawn="1">
            <p:custDataLst>
              <p:tags r:id="rId1"/>
            </p:custDataLst>
            <p:extLst>
              <p:ext uri="{D42A27DB-BD31-4B8C-83A1-F6EECF244321}">
                <p14:modId xmlns:p14="http://schemas.microsoft.com/office/powerpoint/2010/main" val="252476311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5" name="think-cell data - do not delete" hidden="1">
                        <a:extLst>
                          <a:ext uri="{FF2B5EF4-FFF2-40B4-BE49-F238E27FC236}">
                            <a16:creationId xmlns:a16="http://schemas.microsoft.com/office/drawing/2014/main" id="{CD6EC2E8-456A-F690-8207-254ACFF72C4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1" name="Table Placeholder 10">
            <a:extLst>
              <a:ext uri="{FF2B5EF4-FFF2-40B4-BE49-F238E27FC236}">
                <a16:creationId xmlns:a16="http://schemas.microsoft.com/office/drawing/2014/main" id="{6C293DB8-E2CC-257F-4759-33A59BD5DC6B}"/>
              </a:ext>
            </a:extLst>
          </p:cNvPr>
          <p:cNvSpPr>
            <a:spLocks noGrp="1"/>
          </p:cNvSpPr>
          <p:nvPr>
            <p:ph type="tbl" sz="quarter" idx="11"/>
          </p:nvPr>
        </p:nvSpPr>
        <p:spPr>
          <a:xfrm>
            <a:off x="388506" y="1035732"/>
            <a:ext cx="11422494" cy="5136468"/>
          </a:xfrm>
          <a:solidFill>
            <a:schemeClr val="bg1">
              <a:lumMod val="85000"/>
            </a:schemeClr>
          </a:solidFill>
        </p:spPr>
        <p:txBody>
          <a:bodyPr/>
          <a:lstStyle/>
          <a:p>
            <a:endParaRPr lang="en-US">
              <a:latin typeface="Arial" panose="020B0604020202020204" pitchFamily="34" charset="0"/>
            </a:endParaRPr>
          </a:p>
        </p:txBody>
      </p:sp>
      <p:sp>
        <p:nvSpPr>
          <p:cNvPr id="2" name="Title 1">
            <a:extLst>
              <a:ext uri="{FF2B5EF4-FFF2-40B4-BE49-F238E27FC236}">
                <a16:creationId xmlns:a16="http://schemas.microsoft.com/office/drawing/2014/main" id="{ACCF8802-BC84-A9EE-02B5-F0444309A545}"/>
              </a:ext>
            </a:extLst>
          </p:cNvPr>
          <p:cNvSpPr>
            <a:spLocks noGrp="1"/>
          </p:cNvSpPr>
          <p:nvPr>
            <p:ph type="title"/>
          </p:nvPr>
        </p:nvSpPr>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p>
        </p:txBody>
      </p:sp>
      <p:sp>
        <p:nvSpPr>
          <p:cNvPr id="3" name="Slide Number Placeholder 2">
            <a:extLst>
              <a:ext uri="{FF2B5EF4-FFF2-40B4-BE49-F238E27FC236}">
                <a16:creationId xmlns:a16="http://schemas.microsoft.com/office/drawing/2014/main" id="{09047764-366F-942A-2230-E387C00C80A5}"/>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12" name="Text Placeholder 11">
            <a:extLst>
              <a:ext uri="{FF2B5EF4-FFF2-40B4-BE49-F238E27FC236}">
                <a16:creationId xmlns:a16="http://schemas.microsoft.com/office/drawing/2014/main" id="{4479954B-632A-2210-2C90-E83655CA6F5F}"/>
              </a:ext>
            </a:extLst>
          </p:cNvPr>
          <p:cNvSpPr>
            <a:spLocks noGrp="1"/>
          </p:cNvSpPr>
          <p:nvPr>
            <p:ph type="body" sz="quarter" idx="14" hasCustomPrompt="1"/>
          </p:nvPr>
        </p:nvSpPr>
        <p:spPr>
          <a:xfrm>
            <a:off x="388508" y="2635189"/>
            <a:ext cx="3662792" cy="851515"/>
          </a:xfrm>
          <a:solidFill>
            <a:schemeClr val="bg1">
              <a:lumMod val="95000"/>
            </a:schemeClr>
          </a:solidFill>
          <a:effectLst>
            <a:outerShdw dist="25400" dir="16200000" rotWithShape="0">
              <a:schemeClr val="accent1"/>
            </a:outerShdw>
          </a:effectLst>
        </p:spPr>
        <p:txBody>
          <a:bodyPr wrap="square" lIns="182880" tIns="91440" rIns="182880" bIns="91440" anchor="ctr">
            <a:spAutoFit/>
          </a:bodyPr>
          <a:lstStyle>
            <a:lvl1pPr algn="l">
              <a:lnSpc>
                <a:spcPct val="100000"/>
              </a:lnSpc>
              <a:spcBef>
                <a:spcPts val="0"/>
              </a:spcBef>
              <a:spcAft>
                <a:spcPts val="200"/>
              </a:spcAft>
              <a:defRPr sz="1600" b="1">
                <a:solidFill>
                  <a:schemeClr val="tx1"/>
                </a:solidFill>
                <a:latin typeface="Arial" panose="020B0604020202020204" pitchFamily="34" charset="0"/>
                <a:cs typeface="Arial" panose="020B0604020202020204" pitchFamily="34" charset="0"/>
                <a:sym typeface="Arial" panose="020B0604020202020204" pitchFamily="34" charset="0"/>
              </a:defRPr>
            </a:lvl1pPr>
            <a:lvl2pPr marL="182880" indent="-182880">
              <a:lnSpc>
                <a:spcPct val="100000"/>
              </a:lnSpc>
              <a:spcBef>
                <a:spcPts val="0"/>
              </a:spcBef>
              <a:spcAft>
                <a:spcPts val="20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sym typeface="Arial" panose="020B0604020202020204" pitchFamily="34" charset="0"/>
              </a:defRPr>
            </a:lvl2pPr>
          </a:lstStyle>
          <a:p>
            <a:pPr lvl="0"/>
            <a:r>
              <a:rPr lang="en-US"/>
              <a:t>Insert header here</a:t>
            </a:r>
          </a:p>
          <a:p>
            <a:pPr lvl="1"/>
            <a:r>
              <a:rPr lang="en-US"/>
              <a:t>Insert short description here</a:t>
            </a:r>
          </a:p>
          <a:p>
            <a:pPr lvl="1"/>
            <a:r>
              <a:rPr lang="en-US"/>
              <a:t>Insert short description here</a:t>
            </a:r>
          </a:p>
        </p:txBody>
      </p:sp>
      <p:sp>
        <p:nvSpPr>
          <p:cNvPr id="14" name="Text Placeholder 11">
            <a:extLst>
              <a:ext uri="{FF2B5EF4-FFF2-40B4-BE49-F238E27FC236}">
                <a16:creationId xmlns:a16="http://schemas.microsoft.com/office/drawing/2014/main" id="{F159FB3C-0FFF-D9CD-C002-102FC1E739D4}"/>
              </a:ext>
            </a:extLst>
          </p:cNvPr>
          <p:cNvSpPr>
            <a:spLocks noGrp="1"/>
          </p:cNvSpPr>
          <p:nvPr>
            <p:ph type="body" sz="quarter" idx="15" hasCustomPrompt="1"/>
          </p:nvPr>
        </p:nvSpPr>
        <p:spPr>
          <a:xfrm>
            <a:off x="388508" y="3655243"/>
            <a:ext cx="3662792" cy="851515"/>
          </a:xfrm>
          <a:solidFill>
            <a:schemeClr val="accent1">
              <a:lumMod val="20000"/>
              <a:lumOff val="80000"/>
            </a:schemeClr>
          </a:solidFill>
          <a:effectLst>
            <a:outerShdw dist="25400" dir="16200000" rotWithShape="0">
              <a:schemeClr val="accent1"/>
            </a:outerShdw>
          </a:effectLst>
        </p:spPr>
        <p:txBody>
          <a:bodyPr wrap="square" lIns="182880" tIns="91440" rIns="182880" bIns="91440" anchor="ctr">
            <a:spAutoFit/>
          </a:bodyPr>
          <a:lstStyle>
            <a:lvl1pPr algn="l">
              <a:lnSpc>
                <a:spcPct val="100000"/>
              </a:lnSpc>
              <a:spcBef>
                <a:spcPts val="0"/>
              </a:spcBef>
              <a:spcAft>
                <a:spcPts val="200"/>
              </a:spcAft>
              <a:defRPr sz="1600" b="1">
                <a:solidFill>
                  <a:schemeClr val="tx1"/>
                </a:solidFill>
                <a:latin typeface="Arial" panose="020B0604020202020204" pitchFamily="34" charset="0"/>
                <a:cs typeface="Arial" panose="020B0604020202020204" pitchFamily="34" charset="0"/>
                <a:sym typeface="Arial" panose="020B0604020202020204" pitchFamily="34" charset="0"/>
              </a:defRPr>
            </a:lvl1pPr>
            <a:lvl2pPr marL="182880" indent="-182880">
              <a:lnSpc>
                <a:spcPct val="100000"/>
              </a:lnSpc>
              <a:spcBef>
                <a:spcPts val="0"/>
              </a:spcBef>
              <a:spcAft>
                <a:spcPts val="200"/>
              </a:spcAft>
              <a:buFont typeface="Arial" panose="020B0604020202020204" pitchFamily="34" charset="0"/>
              <a:buChar char="•"/>
              <a:defRPr sz="1200">
                <a:solidFill>
                  <a:schemeClr val="tx1"/>
                </a:solidFill>
                <a:latin typeface="Arial" panose="020B0604020202020204" pitchFamily="34" charset="0"/>
                <a:cs typeface="Arial" panose="020B0604020202020204" pitchFamily="34" charset="0"/>
                <a:sym typeface="Arial" panose="020B0604020202020204" pitchFamily="34" charset="0"/>
              </a:defRPr>
            </a:lvl2pPr>
          </a:lstStyle>
          <a:p>
            <a:pPr lvl="0"/>
            <a:r>
              <a:rPr lang="en-US"/>
              <a:t>Highlight</a:t>
            </a:r>
          </a:p>
          <a:p>
            <a:pPr lvl="1"/>
            <a:r>
              <a:rPr lang="en-US"/>
              <a:t>Insert short description here</a:t>
            </a:r>
          </a:p>
          <a:p>
            <a:pPr lvl="1"/>
            <a:r>
              <a:rPr lang="en-US"/>
              <a:t>Insert short description here</a:t>
            </a:r>
          </a:p>
        </p:txBody>
      </p:sp>
    </p:spTree>
    <p:extLst>
      <p:ext uri="{BB962C8B-B14F-4D97-AF65-F5344CB8AC3E}">
        <p14:creationId xmlns:p14="http://schemas.microsoft.com/office/powerpoint/2010/main" val="322717067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Key messages">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01A5DACE-1FEA-214D-E436-DA9A66D669AA}"/>
              </a:ext>
            </a:extLst>
          </p:cNvPr>
          <p:cNvGraphicFramePr>
            <a:graphicFrameLocks noChangeAspect="1"/>
          </p:cNvGraphicFramePr>
          <p:nvPr userDrawn="1">
            <p:custDataLst>
              <p:tags r:id="rId1"/>
            </p:custDataLst>
            <p:extLst>
              <p:ext uri="{D42A27DB-BD31-4B8C-83A1-F6EECF244321}">
                <p14:modId xmlns:p14="http://schemas.microsoft.com/office/powerpoint/2010/main" val="16505237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5" name="think-cell data - do not delete" hidden="1">
                        <a:extLst>
                          <a:ext uri="{FF2B5EF4-FFF2-40B4-BE49-F238E27FC236}">
                            <a16:creationId xmlns:a16="http://schemas.microsoft.com/office/drawing/2014/main" id="{01A5DACE-1FEA-214D-E436-DA9A66D669A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3" name="Text Placeholder 11">
            <a:extLst>
              <a:ext uri="{FF2B5EF4-FFF2-40B4-BE49-F238E27FC236}">
                <a16:creationId xmlns:a16="http://schemas.microsoft.com/office/drawing/2014/main" id="{9DB57F4A-DDFB-608D-5462-C95DD8FFC1EE}"/>
              </a:ext>
            </a:extLst>
          </p:cNvPr>
          <p:cNvSpPr>
            <a:spLocks noGrp="1"/>
          </p:cNvSpPr>
          <p:nvPr userDrawn="1">
            <p:ph type="body" sz="quarter" idx="14" hasCustomPrompt="1"/>
          </p:nvPr>
        </p:nvSpPr>
        <p:spPr>
          <a:xfrm>
            <a:off x="388508" y="1057546"/>
            <a:ext cx="5478892" cy="1214692"/>
          </a:xfrm>
          <a:solidFill>
            <a:schemeClr val="bg1"/>
          </a:solidFill>
          <a:effectLst>
            <a:outerShdw dist="12700" dir="16200000" rotWithShape="0">
              <a:prstClr val="black"/>
            </a:outerShdw>
          </a:effectLst>
        </p:spPr>
        <p:txBody>
          <a:bodyPr wrap="square" lIns="731520" tIns="146304" rIns="91440" bIns="274320" anchor="t">
            <a:spAutoFit/>
          </a:bodyPr>
          <a:lstStyle>
            <a:lvl1pPr algn="l">
              <a:lnSpc>
                <a:spcPct val="100000"/>
              </a:lnSpc>
              <a:spcBef>
                <a:spcPts val="0"/>
              </a:spcBef>
              <a:spcAft>
                <a:spcPts val="200"/>
              </a:spcAft>
              <a:defRPr sz="2000" b="1">
                <a:solidFill>
                  <a:schemeClr val="tx1"/>
                </a:solidFill>
                <a:latin typeface="Arial" panose="020B0604020202020204" pitchFamily="34" charset="0"/>
                <a:cs typeface="Arial" panose="020B0604020202020204" pitchFamily="34" charset="0"/>
                <a:sym typeface="Arial" panose="020B0604020202020204" pitchFamily="34" charset="0"/>
              </a:defRPr>
            </a:lvl1pPr>
            <a:lvl2pPr marL="0" indent="0">
              <a:lnSpc>
                <a:spcPct val="100000"/>
              </a:lnSpc>
              <a:spcBef>
                <a:spcPts val="0"/>
              </a:spcBef>
              <a:spcAft>
                <a:spcPts val="200"/>
              </a:spcAft>
              <a:buFont typeface="Arial" panose="020B0604020202020204" pitchFamily="34" charset="0"/>
              <a:buNone/>
              <a:defRPr sz="1400">
                <a:solidFill>
                  <a:schemeClr val="tx1"/>
                </a:solidFill>
                <a:latin typeface="Arial" panose="020B0604020202020204" pitchFamily="34" charset="0"/>
                <a:cs typeface="Arial" panose="020B0604020202020204" pitchFamily="34" charset="0"/>
                <a:sym typeface="Arial" panose="020B0604020202020204" pitchFamily="34" charset="0"/>
              </a:defRPr>
            </a:lvl2pPr>
          </a:lstStyle>
          <a:p>
            <a:pPr lvl="0"/>
            <a:r>
              <a:rPr lang="en-US"/>
              <a:t>Insert header here</a:t>
            </a:r>
          </a:p>
          <a:p>
            <a:pPr lvl="1"/>
            <a:r>
              <a:rPr lang="en-US"/>
              <a:t>Insert short description here</a:t>
            </a:r>
          </a:p>
          <a:p>
            <a:pPr lvl="1"/>
            <a:r>
              <a:rPr lang="en-US"/>
              <a:t>Insert short description here</a:t>
            </a:r>
          </a:p>
        </p:txBody>
      </p:sp>
      <p:sp>
        <p:nvSpPr>
          <p:cNvPr id="2" name="Title 1">
            <a:extLst>
              <a:ext uri="{FF2B5EF4-FFF2-40B4-BE49-F238E27FC236}">
                <a16:creationId xmlns:a16="http://schemas.microsoft.com/office/drawing/2014/main" id="{685F15C4-40DE-3CA9-041C-1A966AC175DD}"/>
              </a:ext>
            </a:extLst>
          </p:cNvPr>
          <p:cNvSpPr>
            <a:spLocks noGrp="1"/>
          </p:cNvSpPr>
          <p:nvPr>
            <p:ph type="title"/>
          </p:nvPr>
        </p:nvSpPr>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p>
        </p:txBody>
      </p:sp>
      <p:sp>
        <p:nvSpPr>
          <p:cNvPr id="3" name="Slide Number Placeholder 2">
            <a:extLst>
              <a:ext uri="{FF2B5EF4-FFF2-40B4-BE49-F238E27FC236}">
                <a16:creationId xmlns:a16="http://schemas.microsoft.com/office/drawing/2014/main" id="{FDBFD6DE-3E3E-D39C-E1F5-6B7898881B36}"/>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25" name="Text Placeholder 24">
            <a:extLst>
              <a:ext uri="{FF2B5EF4-FFF2-40B4-BE49-F238E27FC236}">
                <a16:creationId xmlns:a16="http://schemas.microsoft.com/office/drawing/2014/main" id="{BCCFEE70-3449-0F1B-209C-FCBB524DC1F6}"/>
              </a:ext>
            </a:extLst>
          </p:cNvPr>
          <p:cNvSpPr>
            <a:spLocks noGrp="1"/>
          </p:cNvSpPr>
          <p:nvPr userDrawn="1">
            <p:ph type="body" sz="quarter" idx="15" hasCustomPrompt="1"/>
          </p:nvPr>
        </p:nvSpPr>
        <p:spPr>
          <a:xfrm>
            <a:off x="388508" y="1169914"/>
            <a:ext cx="484107" cy="470898"/>
          </a:xfrm>
        </p:spPr>
        <p:txBody>
          <a:bodyPr wrap="none">
            <a:spAutoFit/>
          </a:bodyPr>
          <a:lstStyle>
            <a:lvl1pPr>
              <a:defRPr sz="3400">
                <a:solidFill>
                  <a:schemeClr val="accent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00</a:t>
            </a:r>
          </a:p>
        </p:txBody>
      </p:sp>
      <p:sp>
        <p:nvSpPr>
          <p:cNvPr id="26" name="Text Placeholder 11">
            <a:extLst>
              <a:ext uri="{FF2B5EF4-FFF2-40B4-BE49-F238E27FC236}">
                <a16:creationId xmlns:a16="http://schemas.microsoft.com/office/drawing/2014/main" id="{79D8DE78-B542-ADF4-6759-C3AF1D19F2B4}"/>
              </a:ext>
            </a:extLst>
          </p:cNvPr>
          <p:cNvSpPr>
            <a:spLocks noGrp="1"/>
          </p:cNvSpPr>
          <p:nvPr>
            <p:ph type="body" sz="quarter" idx="16" hasCustomPrompt="1"/>
          </p:nvPr>
        </p:nvSpPr>
        <p:spPr>
          <a:xfrm>
            <a:off x="388508" y="2664015"/>
            <a:ext cx="5478892" cy="1214692"/>
          </a:xfrm>
          <a:solidFill>
            <a:schemeClr val="bg1"/>
          </a:solidFill>
          <a:effectLst>
            <a:outerShdw dist="12700" dir="16200000" rotWithShape="0">
              <a:prstClr val="black"/>
            </a:outerShdw>
          </a:effectLst>
        </p:spPr>
        <p:txBody>
          <a:bodyPr wrap="square" lIns="731520" tIns="146304" rIns="91440" bIns="274320" anchor="t">
            <a:spAutoFit/>
          </a:bodyPr>
          <a:lstStyle>
            <a:lvl1pPr algn="l">
              <a:lnSpc>
                <a:spcPct val="100000"/>
              </a:lnSpc>
              <a:spcBef>
                <a:spcPts val="0"/>
              </a:spcBef>
              <a:spcAft>
                <a:spcPts val="200"/>
              </a:spcAft>
              <a:defRPr sz="2000" b="1">
                <a:solidFill>
                  <a:schemeClr val="tx1"/>
                </a:solidFill>
                <a:latin typeface="Arial" panose="020B0604020202020204" pitchFamily="34" charset="0"/>
                <a:cs typeface="Arial" panose="020B0604020202020204" pitchFamily="34" charset="0"/>
                <a:sym typeface="Arial" panose="020B0604020202020204" pitchFamily="34" charset="0"/>
              </a:defRPr>
            </a:lvl1pPr>
            <a:lvl2pPr marL="0" indent="0">
              <a:lnSpc>
                <a:spcPct val="100000"/>
              </a:lnSpc>
              <a:spcBef>
                <a:spcPts val="0"/>
              </a:spcBef>
              <a:spcAft>
                <a:spcPts val="200"/>
              </a:spcAft>
              <a:buFont typeface="Arial" panose="020B0604020202020204" pitchFamily="34" charset="0"/>
              <a:buNone/>
              <a:defRPr sz="1400">
                <a:solidFill>
                  <a:schemeClr val="tx1"/>
                </a:solidFill>
                <a:latin typeface="Arial" panose="020B0604020202020204" pitchFamily="34" charset="0"/>
                <a:cs typeface="Arial" panose="020B0604020202020204" pitchFamily="34" charset="0"/>
                <a:sym typeface="Arial" panose="020B0604020202020204" pitchFamily="34" charset="0"/>
              </a:defRPr>
            </a:lvl2pPr>
          </a:lstStyle>
          <a:p>
            <a:pPr lvl="0"/>
            <a:r>
              <a:rPr lang="en-US"/>
              <a:t>Insert header here</a:t>
            </a:r>
          </a:p>
          <a:p>
            <a:pPr lvl="1"/>
            <a:r>
              <a:rPr lang="en-US"/>
              <a:t>Insert short description here</a:t>
            </a:r>
          </a:p>
          <a:p>
            <a:pPr lvl="1"/>
            <a:r>
              <a:rPr lang="en-US"/>
              <a:t>Insert short description here</a:t>
            </a:r>
          </a:p>
        </p:txBody>
      </p:sp>
      <p:sp>
        <p:nvSpPr>
          <p:cNvPr id="27" name="Text Placeholder 24">
            <a:extLst>
              <a:ext uri="{FF2B5EF4-FFF2-40B4-BE49-F238E27FC236}">
                <a16:creationId xmlns:a16="http://schemas.microsoft.com/office/drawing/2014/main" id="{E20163AB-A6DA-4884-2BB7-EFE0677776D0}"/>
              </a:ext>
            </a:extLst>
          </p:cNvPr>
          <p:cNvSpPr>
            <a:spLocks noGrp="1"/>
          </p:cNvSpPr>
          <p:nvPr>
            <p:ph type="body" sz="quarter" idx="17" hasCustomPrompt="1"/>
          </p:nvPr>
        </p:nvSpPr>
        <p:spPr>
          <a:xfrm>
            <a:off x="388508" y="2776383"/>
            <a:ext cx="484107" cy="470898"/>
          </a:xfrm>
        </p:spPr>
        <p:txBody>
          <a:bodyPr wrap="none">
            <a:spAutoFit/>
          </a:bodyPr>
          <a:lstStyle>
            <a:lvl1pPr>
              <a:defRPr sz="3400">
                <a:solidFill>
                  <a:schemeClr val="accent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00</a:t>
            </a:r>
          </a:p>
        </p:txBody>
      </p:sp>
      <p:sp>
        <p:nvSpPr>
          <p:cNvPr id="28" name="Text Placeholder 11">
            <a:extLst>
              <a:ext uri="{FF2B5EF4-FFF2-40B4-BE49-F238E27FC236}">
                <a16:creationId xmlns:a16="http://schemas.microsoft.com/office/drawing/2014/main" id="{C074F255-240C-C1BD-BF77-526B4FC4024A}"/>
              </a:ext>
            </a:extLst>
          </p:cNvPr>
          <p:cNvSpPr>
            <a:spLocks noGrp="1"/>
          </p:cNvSpPr>
          <p:nvPr>
            <p:ph type="body" sz="quarter" idx="18" hasCustomPrompt="1"/>
          </p:nvPr>
        </p:nvSpPr>
        <p:spPr>
          <a:xfrm>
            <a:off x="388508" y="4270483"/>
            <a:ext cx="5478892" cy="1214692"/>
          </a:xfrm>
          <a:solidFill>
            <a:schemeClr val="bg1"/>
          </a:solidFill>
          <a:effectLst>
            <a:outerShdw dist="12700" dir="16200000" rotWithShape="0">
              <a:prstClr val="black"/>
            </a:outerShdw>
          </a:effectLst>
        </p:spPr>
        <p:txBody>
          <a:bodyPr wrap="square" lIns="731520" tIns="146304" rIns="91440" bIns="274320" anchor="t">
            <a:spAutoFit/>
          </a:bodyPr>
          <a:lstStyle>
            <a:lvl1pPr algn="l">
              <a:lnSpc>
                <a:spcPct val="100000"/>
              </a:lnSpc>
              <a:spcBef>
                <a:spcPts val="0"/>
              </a:spcBef>
              <a:spcAft>
                <a:spcPts val="200"/>
              </a:spcAft>
              <a:defRPr sz="2000" b="1">
                <a:solidFill>
                  <a:schemeClr val="tx1"/>
                </a:solidFill>
                <a:latin typeface="Arial" panose="020B0604020202020204" pitchFamily="34" charset="0"/>
                <a:cs typeface="Arial" panose="020B0604020202020204" pitchFamily="34" charset="0"/>
                <a:sym typeface="Arial" panose="020B0604020202020204" pitchFamily="34" charset="0"/>
              </a:defRPr>
            </a:lvl1pPr>
            <a:lvl2pPr marL="0" indent="0">
              <a:lnSpc>
                <a:spcPct val="100000"/>
              </a:lnSpc>
              <a:spcBef>
                <a:spcPts val="0"/>
              </a:spcBef>
              <a:spcAft>
                <a:spcPts val="200"/>
              </a:spcAft>
              <a:buFont typeface="Arial" panose="020B0604020202020204" pitchFamily="34" charset="0"/>
              <a:buNone/>
              <a:defRPr sz="1400">
                <a:solidFill>
                  <a:schemeClr val="tx1"/>
                </a:solidFill>
                <a:latin typeface="Arial" panose="020B0604020202020204" pitchFamily="34" charset="0"/>
                <a:cs typeface="Arial" panose="020B0604020202020204" pitchFamily="34" charset="0"/>
                <a:sym typeface="Arial" panose="020B0604020202020204" pitchFamily="34" charset="0"/>
              </a:defRPr>
            </a:lvl2pPr>
          </a:lstStyle>
          <a:p>
            <a:pPr lvl="0"/>
            <a:r>
              <a:rPr lang="en-US"/>
              <a:t>Insert header here</a:t>
            </a:r>
          </a:p>
          <a:p>
            <a:pPr lvl="1"/>
            <a:r>
              <a:rPr lang="en-US"/>
              <a:t>Insert short description here</a:t>
            </a:r>
          </a:p>
          <a:p>
            <a:pPr lvl="1"/>
            <a:r>
              <a:rPr lang="en-US"/>
              <a:t>Insert short description here</a:t>
            </a:r>
          </a:p>
        </p:txBody>
      </p:sp>
      <p:sp>
        <p:nvSpPr>
          <p:cNvPr id="29" name="Text Placeholder 24">
            <a:extLst>
              <a:ext uri="{FF2B5EF4-FFF2-40B4-BE49-F238E27FC236}">
                <a16:creationId xmlns:a16="http://schemas.microsoft.com/office/drawing/2014/main" id="{86D2415C-8D5D-AA8C-F18F-3FE11CF5788C}"/>
              </a:ext>
            </a:extLst>
          </p:cNvPr>
          <p:cNvSpPr>
            <a:spLocks noGrp="1"/>
          </p:cNvSpPr>
          <p:nvPr>
            <p:ph type="body" sz="quarter" idx="19" hasCustomPrompt="1"/>
          </p:nvPr>
        </p:nvSpPr>
        <p:spPr>
          <a:xfrm>
            <a:off x="388508" y="4382851"/>
            <a:ext cx="484107" cy="470898"/>
          </a:xfrm>
        </p:spPr>
        <p:txBody>
          <a:bodyPr wrap="none">
            <a:spAutoFit/>
          </a:bodyPr>
          <a:lstStyle>
            <a:lvl1pPr>
              <a:defRPr sz="3400">
                <a:solidFill>
                  <a:schemeClr val="accent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00</a:t>
            </a:r>
          </a:p>
        </p:txBody>
      </p:sp>
      <p:sp>
        <p:nvSpPr>
          <p:cNvPr id="30" name="Text Placeholder 11">
            <a:extLst>
              <a:ext uri="{FF2B5EF4-FFF2-40B4-BE49-F238E27FC236}">
                <a16:creationId xmlns:a16="http://schemas.microsoft.com/office/drawing/2014/main" id="{3BE7D281-6CBE-16BE-5FCD-6246D6A8F91B}"/>
              </a:ext>
            </a:extLst>
          </p:cNvPr>
          <p:cNvSpPr>
            <a:spLocks noGrp="1"/>
          </p:cNvSpPr>
          <p:nvPr>
            <p:ph type="body" sz="quarter" idx="20" hasCustomPrompt="1"/>
          </p:nvPr>
        </p:nvSpPr>
        <p:spPr>
          <a:xfrm>
            <a:off x="6332108" y="1057546"/>
            <a:ext cx="5478892" cy="1214692"/>
          </a:xfrm>
          <a:solidFill>
            <a:schemeClr val="bg1"/>
          </a:solidFill>
          <a:effectLst>
            <a:outerShdw dist="12700" dir="16200000" rotWithShape="0">
              <a:prstClr val="black"/>
            </a:outerShdw>
          </a:effectLst>
        </p:spPr>
        <p:txBody>
          <a:bodyPr wrap="square" lIns="731520" tIns="146304" rIns="91440" bIns="274320" anchor="t">
            <a:spAutoFit/>
          </a:bodyPr>
          <a:lstStyle>
            <a:lvl1pPr algn="l">
              <a:lnSpc>
                <a:spcPct val="100000"/>
              </a:lnSpc>
              <a:spcBef>
                <a:spcPts val="0"/>
              </a:spcBef>
              <a:spcAft>
                <a:spcPts val="200"/>
              </a:spcAft>
              <a:defRPr sz="2000" b="1">
                <a:solidFill>
                  <a:schemeClr val="tx1"/>
                </a:solidFill>
                <a:latin typeface="Arial" panose="020B0604020202020204" pitchFamily="34" charset="0"/>
                <a:cs typeface="Arial" panose="020B0604020202020204" pitchFamily="34" charset="0"/>
                <a:sym typeface="Arial" panose="020B0604020202020204" pitchFamily="34" charset="0"/>
              </a:defRPr>
            </a:lvl1pPr>
            <a:lvl2pPr marL="0" indent="0">
              <a:lnSpc>
                <a:spcPct val="100000"/>
              </a:lnSpc>
              <a:spcBef>
                <a:spcPts val="0"/>
              </a:spcBef>
              <a:spcAft>
                <a:spcPts val="200"/>
              </a:spcAft>
              <a:buFont typeface="Arial" panose="020B0604020202020204" pitchFamily="34" charset="0"/>
              <a:buNone/>
              <a:defRPr sz="1400">
                <a:solidFill>
                  <a:schemeClr val="tx1"/>
                </a:solidFill>
                <a:latin typeface="Arial" panose="020B0604020202020204" pitchFamily="34" charset="0"/>
                <a:cs typeface="Arial" panose="020B0604020202020204" pitchFamily="34" charset="0"/>
                <a:sym typeface="Arial" panose="020B0604020202020204" pitchFamily="34" charset="0"/>
              </a:defRPr>
            </a:lvl2pPr>
          </a:lstStyle>
          <a:p>
            <a:pPr lvl="0"/>
            <a:r>
              <a:rPr lang="en-US"/>
              <a:t>Insert header here</a:t>
            </a:r>
          </a:p>
          <a:p>
            <a:pPr lvl="1"/>
            <a:r>
              <a:rPr lang="en-US"/>
              <a:t>Insert short description here</a:t>
            </a:r>
          </a:p>
          <a:p>
            <a:pPr lvl="1"/>
            <a:r>
              <a:rPr lang="en-US"/>
              <a:t>Insert short description here</a:t>
            </a:r>
          </a:p>
        </p:txBody>
      </p:sp>
      <p:sp>
        <p:nvSpPr>
          <p:cNvPr id="31" name="Text Placeholder 24">
            <a:extLst>
              <a:ext uri="{FF2B5EF4-FFF2-40B4-BE49-F238E27FC236}">
                <a16:creationId xmlns:a16="http://schemas.microsoft.com/office/drawing/2014/main" id="{6ED2FCC9-8BA8-67C3-9C37-48C31D454A81}"/>
              </a:ext>
            </a:extLst>
          </p:cNvPr>
          <p:cNvSpPr>
            <a:spLocks noGrp="1"/>
          </p:cNvSpPr>
          <p:nvPr>
            <p:ph type="body" sz="quarter" idx="21" hasCustomPrompt="1"/>
          </p:nvPr>
        </p:nvSpPr>
        <p:spPr>
          <a:xfrm>
            <a:off x="6332108" y="1169914"/>
            <a:ext cx="484107" cy="470898"/>
          </a:xfrm>
        </p:spPr>
        <p:txBody>
          <a:bodyPr wrap="none">
            <a:spAutoFit/>
          </a:bodyPr>
          <a:lstStyle>
            <a:lvl1pPr>
              <a:defRPr sz="3400">
                <a:solidFill>
                  <a:schemeClr val="accent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00</a:t>
            </a:r>
          </a:p>
        </p:txBody>
      </p:sp>
      <p:sp>
        <p:nvSpPr>
          <p:cNvPr id="32" name="Text Placeholder 11">
            <a:extLst>
              <a:ext uri="{FF2B5EF4-FFF2-40B4-BE49-F238E27FC236}">
                <a16:creationId xmlns:a16="http://schemas.microsoft.com/office/drawing/2014/main" id="{A731B1A9-3765-2128-9D63-9825CE665C06}"/>
              </a:ext>
            </a:extLst>
          </p:cNvPr>
          <p:cNvSpPr>
            <a:spLocks noGrp="1"/>
          </p:cNvSpPr>
          <p:nvPr>
            <p:ph type="body" sz="quarter" idx="22" hasCustomPrompt="1"/>
          </p:nvPr>
        </p:nvSpPr>
        <p:spPr>
          <a:xfrm>
            <a:off x="6332108" y="2664015"/>
            <a:ext cx="5478892" cy="1214692"/>
          </a:xfrm>
          <a:solidFill>
            <a:schemeClr val="bg1"/>
          </a:solidFill>
          <a:effectLst>
            <a:outerShdw dist="12700" dir="16200000" rotWithShape="0">
              <a:prstClr val="black"/>
            </a:outerShdw>
          </a:effectLst>
        </p:spPr>
        <p:txBody>
          <a:bodyPr wrap="square" lIns="731520" tIns="146304" rIns="91440" bIns="274320" anchor="t">
            <a:spAutoFit/>
          </a:bodyPr>
          <a:lstStyle>
            <a:lvl1pPr algn="l">
              <a:lnSpc>
                <a:spcPct val="100000"/>
              </a:lnSpc>
              <a:spcBef>
                <a:spcPts val="0"/>
              </a:spcBef>
              <a:spcAft>
                <a:spcPts val="200"/>
              </a:spcAft>
              <a:defRPr sz="2000" b="1">
                <a:solidFill>
                  <a:schemeClr val="tx1"/>
                </a:solidFill>
                <a:latin typeface="Arial" panose="020B0604020202020204" pitchFamily="34" charset="0"/>
                <a:cs typeface="Arial" panose="020B0604020202020204" pitchFamily="34" charset="0"/>
                <a:sym typeface="Arial" panose="020B0604020202020204" pitchFamily="34" charset="0"/>
              </a:defRPr>
            </a:lvl1pPr>
            <a:lvl2pPr marL="0" indent="0">
              <a:lnSpc>
                <a:spcPct val="100000"/>
              </a:lnSpc>
              <a:spcBef>
                <a:spcPts val="0"/>
              </a:spcBef>
              <a:spcAft>
                <a:spcPts val="200"/>
              </a:spcAft>
              <a:buFont typeface="Arial" panose="020B0604020202020204" pitchFamily="34" charset="0"/>
              <a:buNone/>
              <a:defRPr sz="1400">
                <a:solidFill>
                  <a:schemeClr val="tx1"/>
                </a:solidFill>
                <a:latin typeface="Arial" panose="020B0604020202020204" pitchFamily="34" charset="0"/>
                <a:cs typeface="Arial" panose="020B0604020202020204" pitchFamily="34" charset="0"/>
                <a:sym typeface="Arial" panose="020B0604020202020204" pitchFamily="34" charset="0"/>
              </a:defRPr>
            </a:lvl2pPr>
          </a:lstStyle>
          <a:p>
            <a:pPr lvl="0"/>
            <a:r>
              <a:rPr lang="en-US"/>
              <a:t>Insert header here</a:t>
            </a:r>
          </a:p>
          <a:p>
            <a:pPr lvl="1"/>
            <a:r>
              <a:rPr lang="en-US"/>
              <a:t>Insert short description here</a:t>
            </a:r>
          </a:p>
          <a:p>
            <a:pPr lvl="1"/>
            <a:r>
              <a:rPr lang="en-US"/>
              <a:t>Insert short description here</a:t>
            </a:r>
          </a:p>
        </p:txBody>
      </p:sp>
      <p:sp>
        <p:nvSpPr>
          <p:cNvPr id="33" name="Text Placeholder 24">
            <a:extLst>
              <a:ext uri="{FF2B5EF4-FFF2-40B4-BE49-F238E27FC236}">
                <a16:creationId xmlns:a16="http://schemas.microsoft.com/office/drawing/2014/main" id="{AEE5D2F5-C019-6CE0-5EB7-FEFF21B2BD5D}"/>
              </a:ext>
            </a:extLst>
          </p:cNvPr>
          <p:cNvSpPr>
            <a:spLocks noGrp="1"/>
          </p:cNvSpPr>
          <p:nvPr>
            <p:ph type="body" sz="quarter" idx="23" hasCustomPrompt="1"/>
          </p:nvPr>
        </p:nvSpPr>
        <p:spPr>
          <a:xfrm>
            <a:off x="6332108" y="2776383"/>
            <a:ext cx="484107" cy="470898"/>
          </a:xfrm>
        </p:spPr>
        <p:txBody>
          <a:bodyPr wrap="none">
            <a:spAutoFit/>
          </a:bodyPr>
          <a:lstStyle>
            <a:lvl1pPr>
              <a:defRPr sz="3400">
                <a:solidFill>
                  <a:schemeClr val="accent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00</a:t>
            </a:r>
          </a:p>
        </p:txBody>
      </p:sp>
      <p:sp>
        <p:nvSpPr>
          <p:cNvPr id="34" name="Text Placeholder 11">
            <a:extLst>
              <a:ext uri="{FF2B5EF4-FFF2-40B4-BE49-F238E27FC236}">
                <a16:creationId xmlns:a16="http://schemas.microsoft.com/office/drawing/2014/main" id="{398BB627-9350-7034-4AF4-50D2CAD8C7D7}"/>
              </a:ext>
            </a:extLst>
          </p:cNvPr>
          <p:cNvSpPr>
            <a:spLocks noGrp="1"/>
          </p:cNvSpPr>
          <p:nvPr>
            <p:ph type="body" sz="quarter" idx="24" hasCustomPrompt="1"/>
          </p:nvPr>
        </p:nvSpPr>
        <p:spPr>
          <a:xfrm>
            <a:off x="6332108" y="4270483"/>
            <a:ext cx="5478892" cy="1214692"/>
          </a:xfrm>
          <a:solidFill>
            <a:schemeClr val="bg1"/>
          </a:solidFill>
          <a:effectLst>
            <a:outerShdw dist="12700" dir="16200000" rotWithShape="0">
              <a:prstClr val="black"/>
            </a:outerShdw>
          </a:effectLst>
        </p:spPr>
        <p:txBody>
          <a:bodyPr wrap="square" lIns="731520" tIns="146304" rIns="91440" bIns="274320" anchor="t">
            <a:spAutoFit/>
          </a:bodyPr>
          <a:lstStyle>
            <a:lvl1pPr algn="l">
              <a:lnSpc>
                <a:spcPct val="100000"/>
              </a:lnSpc>
              <a:spcBef>
                <a:spcPts val="0"/>
              </a:spcBef>
              <a:spcAft>
                <a:spcPts val="200"/>
              </a:spcAft>
              <a:defRPr sz="2000" b="1">
                <a:solidFill>
                  <a:schemeClr val="tx1"/>
                </a:solidFill>
                <a:latin typeface="Arial" panose="020B0604020202020204" pitchFamily="34" charset="0"/>
                <a:cs typeface="Arial" panose="020B0604020202020204" pitchFamily="34" charset="0"/>
                <a:sym typeface="Arial" panose="020B0604020202020204" pitchFamily="34" charset="0"/>
              </a:defRPr>
            </a:lvl1pPr>
            <a:lvl2pPr marL="0" indent="0">
              <a:lnSpc>
                <a:spcPct val="100000"/>
              </a:lnSpc>
              <a:spcBef>
                <a:spcPts val="0"/>
              </a:spcBef>
              <a:spcAft>
                <a:spcPts val="200"/>
              </a:spcAft>
              <a:buFont typeface="Arial" panose="020B0604020202020204" pitchFamily="34" charset="0"/>
              <a:buNone/>
              <a:defRPr sz="1400">
                <a:solidFill>
                  <a:schemeClr val="tx1"/>
                </a:solidFill>
                <a:latin typeface="Arial" panose="020B0604020202020204" pitchFamily="34" charset="0"/>
                <a:cs typeface="Arial" panose="020B0604020202020204" pitchFamily="34" charset="0"/>
                <a:sym typeface="Arial" panose="020B0604020202020204" pitchFamily="34" charset="0"/>
              </a:defRPr>
            </a:lvl2pPr>
          </a:lstStyle>
          <a:p>
            <a:pPr lvl="0"/>
            <a:r>
              <a:rPr lang="en-US"/>
              <a:t>Insert header here</a:t>
            </a:r>
          </a:p>
          <a:p>
            <a:pPr lvl="1"/>
            <a:r>
              <a:rPr lang="en-US"/>
              <a:t>Insert short description here</a:t>
            </a:r>
          </a:p>
          <a:p>
            <a:pPr lvl="1"/>
            <a:r>
              <a:rPr lang="en-US"/>
              <a:t>Insert short description here</a:t>
            </a:r>
          </a:p>
        </p:txBody>
      </p:sp>
      <p:sp>
        <p:nvSpPr>
          <p:cNvPr id="35" name="Text Placeholder 24">
            <a:extLst>
              <a:ext uri="{FF2B5EF4-FFF2-40B4-BE49-F238E27FC236}">
                <a16:creationId xmlns:a16="http://schemas.microsoft.com/office/drawing/2014/main" id="{B3F72997-225B-7D6D-335B-CFDE4E5465EF}"/>
              </a:ext>
            </a:extLst>
          </p:cNvPr>
          <p:cNvSpPr>
            <a:spLocks noGrp="1"/>
          </p:cNvSpPr>
          <p:nvPr>
            <p:ph type="body" sz="quarter" idx="25" hasCustomPrompt="1"/>
          </p:nvPr>
        </p:nvSpPr>
        <p:spPr>
          <a:xfrm>
            <a:off x="6332108" y="4382851"/>
            <a:ext cx="484107" cy="470898"/>
          </a:xfrm>
        </p:spPr>
        <p:txBody>
          <a:bodyPr wrap="none">
            <a:spAutoFit/>
          </a:bodyPr>
          <a:lstStyle>
            <a:lvl1pPr>
              <a:defRPr sz="3400">
                <a:solidFill>
                  <a:schemeClr val="accent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00</a:t>
            </a:r>
          </a:p>
        </p:txBody>
      </p:sp>
    </p:spTree>
    <p:extLst>
      <p:ext uri="{BB962C8B-B14F-4D97-AF65-F5344CB8AC3E}">
        <p14:creationId xmlns:p14="http://schemas.microsoft.com/office/powerpoint/2010/main" val="29363622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Divider 02: Light Version">
    <p:bg>
      <p:bgPr>
        <a:solidFill>
          <a:schemeClr val="bg1"/>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9F45485B-F952-07C1-8657-B876D3FA3D7A}"/>
              </a:ext>
            </a:extLst>
          </p:cNvPr>
          <p:cNvGraphicFramePr>
            <a:graphicFrameLocks noChangeAspect="1"/>
          </p:cNvGraphicFramePr>
          <p:nvPr userDrawn="1">
            <p:custDataLst>
              <p:tags r:id="rId1"/>
            </p:custDataLst>
            <p:extLst>
              <p:ext uri="{D42A27DB-BD31-4B8C-83A1-F6EECF244321}">
                <p14:modId xmlns:p14="http://schemas.microsoft.com/office/powerpoint/2010/main" val="26066124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3" name="think-cell data - do not delete" hidden="1">
                        <a:extLst>
                          <a:ext uri="{FF2B5EF4-FFF2-40B4-BE49-F238E27FC236}">
                            <a16:creationId xmlns:a16="http://schemas.microsoft.com/office/drawing/2014/main" id="{9F45485B-F952-07C1-8657-B876D3FA3D7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9" name="Title 1">
            <a:extLst>
              <a:ext uri="{FF2B5EF4-FFF2-40B4-BE49-F238E27FC236}">
                <a16:creationId xmlns:a16="http://schemas.microsoft.com/office/drawing/2014/main" id="{6D56953C-45F5-D0EF-C71F-1416EA40DD9F}"/>
              </a:ext>
            </a:extLst>
          </p:cNvPr>
          <p:cNvSpPr>
            <a:spLocks noGrp="1"/>
          </p:cNvSpPr>
          <p:nvPr>
            <p:ph type="ctrTitle" hasCustomPrompt="1"/>
          </p:nvPr>
        </p:nvSpPr>
        <p:spPr>
          <a:xfrm>
            <a:off x="381001" y="476250"/>
            <a:ext cx="5943599" cy="1366862"/>
          </a:xfrm>
        </p:spPr>
        <p:txBody>
          <a:bodyPr vert="horz" anchor="b">
            <a:normAutofit/>
          </a:bodyPr>
          <a:lstStyle>
            <a:lvl1pPr algn="l">
              <a:defRPr sz="4800">
                <a:solidFill>
                  <a:schemeClr val="tx2"/>
                </a:solidFill>
                <a:latin typeface="Arial" panose="020B0604020202020204" pitchFamily="34" charset="0"/>
                <a:ea typeface="Arial" panose="020B0604020202020204" pitchFamily="34" charset="0"/>
                <a:cs typeface="Arial" panose="020B0604020202020204" pitchFamily="34" charset="0"/>
                <a:sym typeface="Arial" panose="020B0604020202020204" pitchFamily="34" charset="0"/>
              </a:defRPr>
            </a:lvl1pPr>
          </a:lstStyle>
          <a:p>
            <a:r>
              <a:rPr lang="en-US"/>
              <a:t>Click here to </a:t>
            </a:r>
            <a:br>
              <a:rPr lang="en-US"/>
            </a:br>
            <a:r>
              <a:rPr lang="en-US"/>
              <a:t>add subtitle</a:t>
            </a:r>
          </a:p>
        </p:txBody>
      </p:sp>
      <p:sp>
        <p:nvSpPr>
          <p:cNvPr id="10" name="Slide Number Placeholder 5">
            <a:extLst>
              <a:ext uri="{FF2B5EF4-FFF2-40B4-BE49-F238E27FC236}">
                <a16:creationId xmlns:a16="http://schemas.microsoft.com/office/drawing/2014/main" id="{AAA8F5B9-ACEA-22DF-E279-AB68CBE918E1}"/>
              </a:ext>
            </a:extLst>
          </p:cNvPr>
          <p:cNvSpPr>
            <a:spLocks noGrp="1"/>
          </p:cNvSpPr>
          <p:nvPr>
            <p:ph type="sldNum" sz="quarter" idx="4"/>
          </p:nvPr>
        </p:nvSpPr>
        <p:spPr>
          <a:xfrm>
            <a:off x="11475537" y="6422716"/>
            <a:ext cx="330231" cy="203476"/>
          </a:xfrm>
          <a:prstGeom prst="rect">
            <a:avLst/>
          </a:prstGeom>
        </p:spPr>
        <p:txBody>
          <a:bodyPr vert="horz" lIns="0" tIns="0" rIns="0" bIns="0" rtlCol="0" anchor="ctr"/>
          <a:lstStyle>
            <a:lvl1pPr algn="r">
              <a:defRPr sz="1000" b="1">
                <a:solidFill>
                  <a:schemeClr val="tx1"/>
                </a:solidFill>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23" name="Picture Placeholder 22">
            <a:extLst>
              <a:ext uri="{FF2B5EF4-FFF2-40B4-BE49-F238E27FC236}">
                <a16:creationId xmlns:a16="http://schemas.microsoft.com/office/drawing/2014/main" id="{3123C69C-E004-BD1E-7D10-C2A2D8572D9D}"/>
              </a:ext>
            </a:extLst>
          </p:cNvPr>
          <p:cNvSpPr>
            <a:spLocks noGrp="1"/>
          </p:cNvSpPr>
          <p:nvPr>
            <p:ph type="pic" sz="quarter" idx="10"/>
          </p:nvPr>
        </p:nvSpPr>
        <p:spPr>
          <a:xfrm flipH="1">
            <a:off x="0" y="2455921"/>
            <a:ext cx="7892749" cy="3727565"/>
          </a:xfrm>
          <a:custGeom>
            <a:avLst/>
            <a:gdLst>
              <a:gd name="connsiteX0" fmla="*/ 714554 w 7892749"/>
              <a:gd name="connsiteY0" fmla="*/ 1 h 3727565"/>
              <a:gd name="connsiteX1" fmla="*/ 294317 w 7892749"/>
              <a:gd name="connsiteY1" fmla="*/ 1 h 3727565"/>
              <a:gd name="connsiteX2" fmla="*/ 0 w 7892749"/>
              <a:gd name="connsiteY2" fmla="*/ 3713470 h 3727565"/>
              <a:gd name="connsiteX3" fmla="*/ 0 w 7892749"/>
              <a:gd name="connsiteY3" fmla="*/ 3718094 h 3727565"/>
              <a:gd name="connsiteX4" fmla="*/ 419871 w 7892749"/>
              <a:gd name="connsiteY4" fmla="*/ 3718094 h 3727565"/>
              <a:gd name="connsiteX5" fmla="*/ 1113118 w 7892749"/>
              <a:gd name="connsiteY5" fmla="*/ 1 h 3727565"/>
              <a:gd name="connsiteX6" fmla="*/ 714554 w 7892749"/>
              <a:gd name="connsiteY6" fmla="*/ 1 h 3727565"/>
              <a:gd name="connsiteX7" fmla="*/ 1009237 w 7892749"/>
              <a:gd name="connsiteY7" fmla="*/ 3718094 h 3727565"/>
              <a:gd name="connsiteX8" fmla="*/ 1407801 w 7892749"/>
              <a:gd name="connsiteY8" fmla="*/ 3718094 h 3727565"/>
              <a:gd name="connsiteX9" fmla="*/ 7892749 w 7892749"/>
              <a:gd name="connsiteY9" fmla="*/ 0 h 3727565"/>
              <a:gd name="connsiteX10" fmla="*/ 5611773 w 7892749"/>
              <a:gd name="connsiteY10" fmla="*/ 0 h 3727565"/>
              <a:gd name="connsiteX11" fmla="*/ 5611773 w 7892749"/>
              <a:gd name="connsiteY11" fmla="*/ 1 h 3727565"/>
              <a:gd name="connsiteX12" fmla="*/ 1702484 w 7892749"/>
              <a:gd name="connsiteY12" fmla="*/ 1 h 3727565"/>
              <a:gd name="connsiteX13" fmla="*/ 1407801 w 7892749"/>
              <a:gd name="connsiteY13" fmla="*/ 3718094 h 3727565"/>
              <a:gd name="connsiteX14" fmla="*/ 5611773 w 7892749"/>
              <a:gd name="connsiteY14" fmla="*/ 3718094 h 3727565"/>
              <a:gd name="connsiteX15" fmla="*/ 5611773 w 7892749"/>
              <a:gd name="connsiteY15" fmla="*/ 3727565 h 3727565"/>
              <a:gd name="connsiteX16" fmla="*/ 7892749 w 7892749"/>
              <a:gd name="connsiteY16" fmla="*/ 3727565 h 3727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892749" h="3727565">
                <a:moveTo>
                  <a:pt x="714554" y="1"/>
                </a:moveTo>
                <a:lnTo>
                  <a:pt x="294317" y="1"/>
                </a:lnTo>
                <a:lnTo>
                  <a:pt x="0" y="3713470"/>
                </a:lnTo>
                <a:lnTo>
                  <a:pt x="0" y="3718094"/>
                </a:lnTo>
                <a:lnTo>
                  <a:pt x="419871" y="3718094"/>
                </a:lnTo>
                <a:close/>
                <a:moveTo>
                  <a:pt x="1113118" y="1"/>
                </a:moveTo>
                <a:lnTo>
                  <a:pt x="714554" y="1"/>
                </a:lnTo>
                <a:lnTo>
                  <a:pt x="1009237" y="3718094"/>
                </a:lnTo>
                <a:lnTo>
                  <a:pt x="1407801" y="3718094"/>
                </a:lnTo>
                <a:close/>
                <a:moveTo>
                  <a:pt x="7892749" y="0"/>
                </a:moveTo>
                <a:lnTo>
                  <a:pt x="5611773" y="0"/>
                </a:lnTo>
                <a:lnTo>
                  <a:pt x="5611773" y="1"/>
                </a:lnTo>
                <a:lnTo>
                  <a:pt x="1702484" y="1"/>
                </a:lnTo>
                <a:lnTo>
                  <a:pt x="1407801" y="3718094"/>
                </a:lnTo>
                <a:lnTo>
                  <a:pt x="5611773" y="3718094"/>
                </a:lnTo>
                <a:lnTo>
                  <a:pt x="5611773" y="3727565"/>
                </a:lnTo>
                <a:lnTo>
                  <a:pt x="7892749" y="3727565"/>
                </a:lnTo>
                <a:close/>
              </a:path>
            </a:pathLst>
          </a:custGeom>
          <a:solidFill>
            <a:schemeClr val="bg1">
              <a:lumMod val="95000"/>
            </a:schemeClr>
          </a:solidFill>
          <a:ln>
            <a:noFill/>
          </a:ln>
        </p:spPr>
        <p:txBody>
          <a:bodyPr vert="horz" wrap="square" lIns="0" tIns="0" rIns="0" bIns="0" rtlCol="0" anchor="ctr">
            <a:noAutofit/>
          </a:bodyPr>
          <a:lstStyle>
            <a:lvl1pPr>
              <a:defRPr lang="en-PH" sz="1200" b="0">
                <a:latin typeface="+mn-lt"/>
              </a:defRPr>
            </a:lvl1pPr>
          </a:lstStyle>
          <a:p>
            <a:pPr lvl="0" algn="ctr"/>
            <a:endParaRPr lang="en-PH">
              <a:latin typeface="Arial" panose="020B0604020202020204" pitchFamily="34" charset="0"/>
            </a:endParaRPr>
          </a:p>
        </p:txBody>
      </p:sp>
    </p:spTree>
    <p:extLst>
      <p:ext uri="{BB962C8B-B14F-4D97-AF65-F5344CB8AC3E}">
        <p14:creationId xmlns:p14="http://schemas.microsoft.com/office/powerpoint/2010/main" val="3033984363"/>
      </p:ext>
    </p:extLst>
  </p:cSld>
  <p:clrMapOvr>
    <a:masterClrMapping/>
  </p:clrMapOvr>
  <p:hf hdr="0" dt="0"/>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Key messages 2">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9E4D3C13-99FD-FFA8-1DBE-7EF80683C856}"/>
              </a:ext>
            </a:extLst>
          </p:cNvPr>
          <p:cNvGraphicFramePr>
            <a:graphicFrameLocks noChangeAspect="1"/>
          </p:cNvGraphicFramePr>
          <p:nvPr userDrawn="1">
            <p:custDataLst>
              <p:tags r:id="rId1"/>
            </p:custDataLst>
            <p:extLst>
              <p:ext uri="{D42A27DB-BD31-4B8C-83A1-F6EECF244321}">
                <p14:modId xmlns:p14="http://schemas.microsoft.com/office/powerpoint/2010/main" val="386294754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10" name="think-cell data - do not delete" hidden="1">
                        <a:extLst>
                          <a:ext uri="{FF2B5EF4-FFF2-40B4-BE49-F238E27FC236}">
                            <a16:creationId xmlns:a16="http://schemas.microsoft.com/office/drawing/2014/main" id="{9E4D3C13-99FD-FFA8-1DBE-7EF80683C85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685F15C4-40DE-3CA9-041C-1A966AC175DD}"/>
              </a:ext>
            </a:extLst>
          </p:cNvPr>
          <p:cNvSpPr>
            <a:spLocks noGrp="1"/>
          </p:cNvSpPr>
          <p:nvPr>
            <p:ph type="title"/>
          </p:nvPr>
        </p:nvSpPr>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p>
        </p:txBody>
      </p:sp>
      <p:sp>
        <p:nvSpPr>
          <p:cNvPr id="3" name="Slide Number Placeholder 2">
            <a:extLst>
              <a:ext uri="{FF2B5EF4-FFF2-40B4-BE49-F238E27FC236}">
                <a16:creationId xmlns:a16="http://schemas.microsoft.com/office/drawing/2014/main" id="{FDBFD6DE-3E3E-D39C-E1F5-6B7898881B36}"/>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19" name="Text Placeholder 11">
            <a:extLst>
              <a:ext uri="{FF2B5EF4-FFF2-40B4-BE49-F238E27FC236}">
                <a16:creationId xmlns:a16="http://schemas.microsoft.com/office/drawing/2014/main" id="{C328DE56-63C1-78D1-8761-E7C9226A77F8}"/>
              </a:ext>
            </a:extLst>
          </p:cNvPr>
          <p:cNvSpPr>
            <a:spLocks noGrp="1"/>
          </p:cNvSpPr>
          <p:nvPr>
            <p:ph type="body" sz="quarter" idx="14" hasCustomPrompt="1"/>
          </p:nvPr>
        </p:nvSpPr>
        <p:spPr>
          <a:xfrm>
            <a:off x="388508" y="1057546"/>
            <a:ext cx="11422492" cy="788934"/>
          </a:xfrm>
          <a:solidFill>
            <a:schemeClr val="bg1"/>
          </a:solidFill>
          <a:effectLst>
            <a:outerShdw dist="12700" dir="16200000" rotWithShape="0">
              <a:prstClr val="black"/>
            </a:outerShdw>
          </a:effectLst>
        </p:spPr>
        <p:txBody>
          <a:bodyPr wrap="square" lIns="731520" tIns="146304" rIns="91440" bIns="182880" anchor="t">
            <a:spAutoFit/>
          </a:bodyPr>
          <a:lstStyle>
            <a:lvl1pPr algn="l">
              <a:lnSpc>
                <a:spcPct val="100000"/>
              </a:lnSpc>
              <a:spcBef>
                <a:spcPts val="0"/>
              </a:spcBef>
              <a:spcAft>
                <a:spcPts val="200"/>
              </a:spcAft>
              <a:defRPr sz="2000" b="1">
                <a:solidFill>
                  <a:schemeClr val="tx1"/>
                </a:solidFill>
              </a:defRPr>
            </a:lvl1pPr>
            <a:lvl2pPr marL="0" indent="0">
              <a:lnSpc>
                <a:spcPct val="100000"/>
              </a:lnSpc>
              <a:spcBef>
                <a:spcPts val="0"/>
              </a:spcBef>
              <a:spcAft>
                <a:spcPts val="200"/>
              </a:spcAft>
              <a:buFont typeface="Arial" panose="020B0604020202020204" pitchFamily="34" charset="0"/>
              <a:buNone/>
              <a:defRPr sz="1400">
                <a:solidFill>
                  <a:schemeClr val="tx1"/>
                </a:solidFill>
                <a:latin typeface="Arial" panose="020B0604020202020204" pitchFamily="34" charset="0"/>
                <a:cs typeface="Arial" panose="020B0604020202020204" pitchFamily="34" charset="0"/>
                <a:sym typeface="Arial" panose="020B0604020202020204" pitchFamily="34" charset="0"/>
              </a:defRPr>
            </a:lvl2pPr>
          </a:lstStyle>
          <a:p>
            <a:pPr lvl="1"/>
            <a:r>
              <a:rPr lang="en-US"/>
              <a:t>Insert short description here</a:t>
            </a:r>
          </a:p>
          <a:p>
            <a:pPr lvl="1"/>
            <a:r>
              <a:rPr lang="en-US"/>
              <a:t>Insert short description here</a:t>
            </a:r>
          </a:p>
        </p:txBody>
      </p:sp>
      <p:sp>
        <p:nvSpPr>
          <p:cNvPr id="20" name="Text Placeholder 24">
            <a:extLst>
              <a:ext uri="{FF2B5EF4-FFF2-40B4-BE49-F238E27FC236}">
                <a16:creationId xmlns:a16="http://schemas.microsoft.com/office/drawing/2014/main" id="{2E119956-8DE6-3166-4043-BA7158B56788}"/>
              </a:ext>
            </a:extLst>
          </p:cNvPr>
          <p:cNvSpPr>
            <a:spLocks noGrp="1"/>
          </p:cNvSpPr>
          <p:nvPr>
            <p:ph type="body" sz="quarter" idx="15" hasCustomPrompt="1"/>
          </p:nvPr>
        </p:nvSpPr>
        <p:spPr>
          <a:xfrm>
            <a:off x="388508" y="1169914"/>
            <a:ext cx="426399" cy="415498"/>
          </a:xfrm>
        </p:spPr>
        <p:txBody>
          <a:bodyPr wrap="none">
            <a:spAutoFit/>
          </a:bodyPr>
          <a:lstStyle>
            <a:lvl1pPr>
              <a:defRPr sz="3000">
                <a:solidFill>
                  <a:schemeClr val="accent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00</a:t>
            </a:r>
          </a:p>
        </p:txBody>
      </p:sp>
      <p:sp>
        <p:nvSpPr>
          <p:cNvPr id="21" name="Text Placeholder 11">
            <a:extLst>
              <a:ext uri="{FF2B5EF4-FFF2-40B4-BE49-F238E27FC236}">
                <a16:creationId xmlns:a16="http://schemas.microsoft.com/office/drawing/2014/main" id="{212A23AB-5DAE-F1EB-03DE-8207D82C3B40}"/>
              </a:ext>
            </a:extLst>
          </p:cNvPr>
          <p:cNvSpPr>
            <a:spLocks noGrp="1"/>
          </p:cNvSpPr>
          <p:nvPr>
            <p:ph type="body" sz="quarter" idx="16" hasCustomPrompt="1"/>
          </p:nvPr>
        </p:nvSpPr>
        <p:spPr>
          <a:xfrm>
            <a:off x="388508" y="2131312"/>
            <a:ext cx="11422492" cy="788934"/>
          </a:xfrm>
          <a:solidFill>
            <a:schemeClr val="bg1"/>
          </a:solidFill>
          <a:effectLst>
            <a:outerShdw dist="12700" dir="16200000" rotWithShape="0">
              <a:prstClr val="black"/>
            </a:outerShdw>
          </a:effectLst>
        </p:spPr>
        <p:txBody>
          <a:bodyPr vert="horz" wrap="square" lIns="731520" tIns="146304" rIns="91440" bIns="182880" rtlCol="0" anchor="t">
            <a:spAutoFit/>
          </a:bodyPr>
          <a:lstStyle>
            <a:lvl2pPr>
              <a:defRPr lang="en-US" sz="1400" dirty="0">
                <a:solidFill>
                  <a:schemeClr val="tx1"/>
                </a:solidFill>
                <a:latin typeface="Arial" panose="020B0604020202020204" pitchFamily="34" charset="0"/>
                <a:cs typeface="Arial" panose="020B0604020202020204" pitchFamily="34" charset="0"/>
                <a:sym typeface="Arial" panose="020B0604020202020204" pitchFamily="34" charset="0"/>
              </a:defRPr>
            </a:lvl2pPr>
          </a:lstStyle>
          <a:p>
            <a:pPr marL="0" lvl="1">
              <a:lnSpc>
                <a:spcPct val="100000"/>
              </a:lnSpc>
              <a:spcBef>
                <a:spcPts val="0"/>
              </a:spcBef>
              <a:spcAft>
                <a:spcPts val="200"/>
              </a:spcAft>
              <a:buFont typeface="Arial" panose="020B0604020202020204" pitchFamily="34" charset="0"/>
            </a:pPr>
            <a:r>
              <a:rPr lang="en-US"/>
              <a:t>Insert short description here</a:t>
            </a:r>
          </a:p>
          <a:p>
            <a:pPr marL="0" lvl="1">
              <a:lnSpc>
                <a:spcPct val="100000"/>
              </a:lnSpc>
              <a:spcBef>
                <a:spcPts val="0"/>
              </a:spcBef>
              <a:spcAft>
                <a:spcPts val="200"/>
              </a:spcAft>
              <a:buFont typeface="Arial" panose="020B0604020202020204" pitchFamily="34" charset="0"/>
            </a:pPr>
            <a:r>
              <a:rPr lang="en-US"/>
              <a:t>Insert short description here</a:t>
            </a:r>
          </a:p>
        </p:txBody>
      </p:sp>
      <p:sp>
        <p:nvSpPr>
          <p:cNvPr id="22" name="Text Placeholder 24">
            <a:extLst>
              <a:ext uri="{FF2B5EF4-FFF2-40B4-BE49-F238E27FC236}">
                <a16:creationId xmlns:a16="http://schemas.microsoft.com/office/drawing/2014/main" id="{7CE24785-55CC-8740-9F3D-E69D73C78B6C}"/>
              </a:ext>
            </a:extLst>
          </p:cNvPr>
          <p:cNvSpPr>
            <a:spLocks noGrp="1"/>
          </p:cNvSpPr>
          <p:nvPr>
            <p:ph type="body" sz="quarter" idx="17" hasCustomPrompt="1"/>
          </p:nvPr>
        </p:nvSpPr>
        <p:spPr>
          <a:xfrm>
            <a:off x="388508" y="2243680"/>
            <a:ext cx="426399" cy="415498"/>
          </a:xfrm>
        </p:spPr>
        <p:txBody>
          <a:bodyPr wrap="none">
            <a:spAutoFit/>
          </a:bodyPr>
          <a:lstStyle>
            <a:lvl1pPr>
              <a:defRPr sz="3000">
                <a:solidFill>
                  <a:schemeClr val="accent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00</a:t>
            </a:r>
          </a:p>
        </p:txBody>
      </p:sp>
      <p:sp>
        <p:nvSpPr>
          <p:cNvPr id="24" name="Text Placeholder 11">
            <a:extLst>
              <a:ext uri="{FF2B5EF4-FFF2-40B4-BE49-F238E27FC236}">
                <a16:creationId xmlns:a16="http://schemas.microsoft.com/office/drawing/2014/main" id="{E850D7F8-B53C-006F-EC2D-677A010DE11F}"/>
              </a:ext>
            </a:extLst>
          </p:cNvPr>
          <p:cNvSpPr>
            <a:spLocks noGrp="1"/>
          </p:cNvSpPr>
          <p:nvPr>
            <p:ph type="body" sz="quarter" idx="18" hasCustomPrompt="1"/>
          </p:nvPr>
        </p:nvSpPr>
        <p:spPr>
          <a:xfrm>
            <a:off x="388508" y="3203248"/>
            <a:ext cx="11422492" cy="788934"/>
          </a:xfrm>
          <a:solidFill>
            <a:schemeClr val="bg1"/>
          </a:solidFill>
          <a:effectLst>
            <a:outerShdw dist="12700" dir="16200000" rotWithShape="0">
              <a:prstClr val="black"/>
            </a:outerShdw>
          </a:effectLst>
        </p:spPr>
        <p:txBody>
          <a:bodyPr vert="horz" wrap="square" lIns="731520" tIns="146304" rIns="91440" bIns="182880" rtlCol="0" anchor="t">
            <a:spAutoFit/>
          </a:bodyPr>
          <a:lstStyle>
            <a:lvl2pPr>
              <a:defRPr lang="en-US" sz="1400" dirty="0">
                <a:solidFill>
                  <a:schemeClr val="tx1"/>
                </a:solidFill>
                <a:latin typeface="Arial" panose="020B0604020202020204" pitchFamily="34" charset="0"/>
                <a:cs typeface="Arial" panose="020B0604020202020204" pitchFamily="34" charset="0"/>
                <a:sym typeface="Arial" panose="020B0604020202020204" pitchFamily="34" charset="0"/>
              </a:defRPr>
            </a:lvl2pPr>
          </a:lstStyle>
          <a:p>
            <a:pPr marL="0" lvl="1">
              <a:lnSpc>
                <a:spcPct val="100000"/>
              </a:lnSpc>
              <a:spcBef>
                <a:spcPts val="0"/>
              </a:spcBef>
              <a:spcAft>
                <a:spcPts val="200"/>
              </a:spcAft>
              <a:buFont typeface="Arial" panose="020B0604020202020204" pitchFamily="34" charset="0"/>
            </a:pPr>
            <a:r>
              <a:rPr lang="en-US"/>
              <a:t>Insert short description here</a:t>
            </a:r>
          </a:p>
          <a:p>
            <a:pPr marL="0" lvl="1">
              <a:lnSpc>
                <a:spcPct val="100000"/>
              </a:lnSpc>
              <a:spcBef>
                <a:spcPts val="0"/>
              </a:spcBef>
              <a:spcAft>
                <a:spcPts val="200"/>
              </a:spcAft>
              <a:buFont typeface="Arial" panose="020B0604020202020204" pitchFamily="34" charset="0"/>
            </a:pPr>
            <a:r>
              <a:rPr lang="en-US"/>
              <a:t>Insert short description here</a:t>
            </a:r>
          </a:p>
        </p:txBody>
      </p:sp>
      <p:sp>
        <p:nvSpPr>
          <p:cNvPr id="36" name="Text Placeholder 24">
            <a:extLst>
              <a:ext uri="{FF2B5EF4-FFF2-40B4-BE49-F238E27FC236}">
                <a16:creationId xmlns:a16="http://schemas.microsoft.com/office/drawing/2014/main" id="{3257086B-9A6C-E908-66AC-94DCE8E464A2}"/>
              </a:ext>
            </a:extLst>
          </p:cNvPr>
          <p:cNvSpPr>
            <a:spLocks noGrp="1"/>
          </p:cNvSpPr>
          <p:nvPr>
            <p:ph type="body" sz="quarter" idx="19" hasCustomPrompt="1"/>
          </p:nvPr>
        </p:nvSpPr>
        <p:spPr>
          <a:xfrm>
            <a:off x="388508" y="3315616"/>
            <a:ext cx="426399" cy="415498"/>
          </a:xfrm>
        </p:spPr>
        <p:txBody>
          <a:bodyPr wrap="none">
            <a:spAutoFit/>
          </a:bodyPr>
          <a:lstStyle>
            <a:lvl1pPr>
              <a:defRPr sz="3000">
                <a:solidFill>
                  <a:schemeClr val="accent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00</a:t>
            </a:r>
          </a:p>
        </p:txBody>
      </p:sp>
      <p:sp>
        <p:nvSpPr>
          <p:cNvPr id="37" name="Text Placeholder 11">
            <a:extLst>
              <a:ext uri="{FF2B5EF4-FFF2-40B4-BE49-F238E27FC236}">
                <a16:creationId xmlns:a16="http://schemas.microsoft.com/office/drawing/2014/main" id="{9FE9967B-E846-59D9-945A-A303FA1F5C64}"/>
              </a:ext>
            </a:extLst>
          </p:cNvPr>
          <p:cNvSpPr>
            <a:spLocks noGrp="1"/>
          </p:cNvSpPr>
          <p:nvPr>
            <p:ph type="body" sz="quarter" idx="20" hasCustomPrompt="1"/>
          </p:nvPr>
        </p:nvSpPr>
        <p:spPr>
          <a:xfrm>
            <a:off x="388508" y="4275184"/>
            <a:ext cx="11422492" cy="788934"/>
          </a:xfrm>
          <a:solidFill>
            <a:schemeClr val="bg1"/>
          </a:solidFill>
          <a:effectLst>
            <a:outerShdw dist="12700" dir="16200000" rotWithShape="0">
              <a:prstClr val="black"/>
            </a:outerShdw>
          </a:effectLst>
        </p:spPr>
        <p:txBody>
          <a:bodyPr vert="horz" wrap="square" lIns="731520" tIns="146304" rIns="91440" bIns="182880" rtlCol="0" anchor="t">
            <a:spAutoFit/>
          </a:bodyPr>
          <a:lstStyle>
            <a:lvl2pPr>
              <a:defRPr lang="en-US" sz="1400" dirty="0">
                <a:solidFill>
                  <a:schemeClr val="tx1"/>
                </a:solidFill>
                <a:latin typeface="Arial" panose="020B0604020202020204" pitchFamily="34" charset="0"/>
                <a:cs typeface="Arial" panose="020B0604020202020204" pitchFamily="34" charset="0"/>
                <a:sym typeface="Arial" panose="020B0604020202020204" pitchFamily="34" charset="0"/>
              </a:defRPr>
            </a:lvl2pPr>
          </a:lstStyle>
          <a:p>
            <a:pPr marL="0" lvl="1">
              <a:lnSpc>
                <a:spcPct val="100000"/>
              </a:lnSpc>
              <a:spcBef>
                <a:spcPts val="0"/>
              </a:spcBef>
              <a:spcAft>
                <a:spcPts val="200"/>
              </a:spcAft>
              <a:buFont typeface="Arial" panose="020B0604020202020204" pitchFamily="34" charset="0"/>
            </a:pPr>
            <a:r>
              <a:rPr lang="en-US"/>
              <a:t>Insert short description here</a:t>
            </a:r>
          </a:p>
          <a:p>
            <a:pPr marL="0" lvl="1">
              <a:lnSpc>
                <a:spcPct val="100000"/>
              </a:lnSpc>
              <a:spcBef>
                <a:spcPts val="0"/>
              </a:spcBef>
              <a:spcAft>
                <a:spcPts val="200"/>
              </a:spcAft>
              <a:buFont typeface="Arial" panose="020B0604020202020204" pitchFamily="34" charset="0"/>
            </a:pPr>
            <a:r>
              <a:rPr lang="en-US"/>
              <a:t>Insert short description here</a:t>
            </a:r>
          </a:p>
        </p:txBody>
      </p:sp>
      <p:sp>
        <p:nvSpPr>
          <p:cNvPr id="38" name="Text Placeholder 24">
            <a:extLst>
              <a:ext uri="{FF2B5EF4-FFF2-40B4-BE49-F238E27FC236}">
                <a16:creationId xmlns:a16="http://schemas.microsoft.com/office/drawing/2014/main" id="{FF6F2141-90A4-3C26-21B5-D434CF76E912}"/>
              </a:ext>
            </a:extLst>
          </p:cNvPr>
          <p:cNvSpPr>
            <a:spLocks noGrp="1"/>
          </p:cNvSpPr>
          <p:nvPr>
            <p:ph type="body" sz="quarter" idx="21" hasCustomPrompt="1"/>
          </p:nvPr>
        </p:nvSpPr>
        <p:spPr>
          <a:xfrm>
            <a:off x="388508" y="4387552"/>
            <a:ext cx="426399" cy="415498"/>
          </a:xfrm>
        </p:spPr>
        <p:txBody>
          <a:bodyPr wrap="none">
            <a:spAutoFit/>
          </a:bodyPr>
          <a:lstStyle>
            <a:lvl1pPr>
              <a:defRPr sz="3000">
                <a:solidFill>
                  <a:schemeClr val="accent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00</a:t>
            </a:r>
          </a:p>
        </p:txBody>
      </p:sp>
      <p:sp>
        <p:nvSpPr>
          <p:cNvPr id="39" name="Text Placeholder 11">
            <a:extLst>
              <a:ext uri="{FF2B5EF4-FFF2-40B4-BE49-F238E27FC236}">
                <a16:creationId xmlns:a16="http://schemas.microsoft.com/office/drawing/2014/main" id="{4BE04B72-088F-936F-647E-F73D4EC95B9F}"/>
              </a:ext>
            </a:extLst>
          </p:cNvPr>
          <p:cNvSpPr>
            <a:spLocks noGrp="1"/>
          </p:cNvSpPr>
          <p:nvPr>
            <p:ph type="body" sz="quarter" idx="22" hasCustomPrompt="1"/>
          </p:nvPr>
        </p:nvSpPr>
        <p:spPr>
          <a:xfrm>
            <a:off x="388508" y="5345014"/>
            <a:ext cx="11422492" cy="788934"/>
          </a:xfrm>
          <a:solidFill>
            <a:schemeClr val="bg1"/>
          </a:solidFill>
          <a:effectLst>
            <a:outerShdw dist="12700" dir="16200000" rotWithShape="0">
              <a:prstClr val="black"/>
            </a:outerShdw>
          </a:effectLst>
        </p:spPr>
        <p:txBody>
          <a:bodyPr vert="horz" wrap="square" lIns="731520" tIns="146304" rIns="91440" bIns="182880" rtlCol="0" anchor="t">
            <a:spAutoFit/>
          </a:bodyPr>
          <a:lstStyle>
            <a:lvl2pPr>
              <a:defRPr lang="en-US" sz="1400" dirty="0">
                <a:solidFill>
                  <a:schemeClr val="tx1"/>
                </a:solidFill>
                <a:latin typeface="Arial" panose="020B0604020202020204" pitchFamily="34" charset="0"/>
                <a:cs typeface="Arial" panose="020B0604020202020204" pitchFamily="34" charset="0"/>
                <a:sym typeface="Arial" panose="020B0604020202020204" pitchFamily="34" charset="0"/>
              </a:defRPr>
            </a:lvl2pPr>
          </a:lstStyle>
          <a:p>
            <a:pPr marL="0" lvl="1">
              <a:lnSpc>
                <a:spcPct val="100000"/>
              </a:lnSpc>
              <a:spcBef>
                <a:spcPts val="0"/>
              </a:spcBef>
              <a:spcAft>
                <a:spcPts val="200"/>
              </a:spcAft>
              <a:buFont typeface="Arial" panose="020B0604020202020204" pitchFamily="34" charset="0"/>
            </a:pPr>
            <a:r>
              <a:rPr lang="en-US"/>
              <a:t>Insert short description here</a:t>
            </a:r>
          </a:p>
          <a:p>
            <a:pPr marL="0" lvl="1">
              <a:lnSpc>
                <a:spcPct val="100000"/>
              </a:lnSpc>
              <a:spcBef>
                <a:spcPts val="0"/>
              </a:spcBef>
              <a:spcAft>
                <a:spcPts val="200"/>
              </a:spcAft>
              <a:buFont typeface="Arial" panose="020B0604020202020204" pitchFamily="34" charset="0"/>
            </a:pPr>
            <a:r>
              <a:rPr lang="en-US"/>
              <a:t>Insert short description here</a:t>
            </a:r>
          </a:p>
        </p:txBody>
      </p:sp>
      <p:sp>
        <p:nvSpPr>
          <p:cNvPr id="40" name="Text Placeholder 24">
            <a:extLst>
              <a:ext uri="{FF2B5EF4-FFF2-40B4-BE49-F238E27FC236}">
                <a16:creationId xmlns:a16="http://schemas.microsoft.com/office/drawing/2014/main" id="{530E23ED-B83D-FBC6-81A9-9F76CBC86B48}"/>
              </a:ext>
            </a:extLst>
          </p:cNvPr>
          <p:cNvSpPr>
            <a:spLocks noGrp="1"/>
          </p:cNvSpPr>
          <p:nvPr>
            <p:ph type="body" sz="quarter" idx="23" hasCustomPrompt="1"/>
          </p:nvPr>
        </p:nvSpPr>
        <p:spPr>
          <a:xfrm>
            <a:off x="388508" y="5457382"/>
            <a:ext cx="426399" cy="415498"/>
          </a:xfrm>
        </p:spPr>
        <p:txBody>
          <a:bodyPr wrap="none">
            <a:spAutoFit/>
          </a:bodyPr>
          <a:lstStyle>
            <a:lvl1pPr>
              <a:defRPr sz="3000">
                <a:solidFill>
                  <a:schemeClr val="accent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00</a:t>
            </a:r>
          </a:p>
        </p:txBody>
      </p:sp>
    </p:spTree>
    <p:extLst>
      <p:ext uri="{BB962C8B-B14F-4D97-AF65-F5344CB8AC3E}">
        <p14:creationId xmlns:p14="http://schemas.microsoft.com/office/powerpoint/2010/main" val="422022391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Call to action 1">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676C101B-A6F7-7270-3200-B0A48EC8772D}"/>
              </a:ext>
            </a:extLst>
          </p:cNvPr>
          <p:cNvGraphicFramePr>
            <a:graphicFrameLocks noChangeAspect="1"/>
          </p:cNvGraphicFramePr>
          <p:nvPr userDrawn="1">
            <p:custDataLst>
              <p:tags r:id="rId1"/>
            </p:custDataLst>
            <p:extLst>
              <p:ext uri="{D42A27DB-BD31-4B8C-83A1-F6EECF244321}">
                <p14:modId xmlns:p14="http://schemas.microsoft.com/office/powerpoint/2010/main" val="15910958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6" name="think-cell data - do not delete" hidden="1">
                        <a:extLst>
                          <a:ext uri="{FF2B5EF4-FFF2-40B4-BE49-F238E27FC236}">
                            <a16:creationId xmlns:a16="http://schemas.microsoft.com/office/drawing/2014/main" id="{676C101B-A6F7-7270-3200-B0A48EC8772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Rectangle 4">
            <a:extLst>
              <a:ext uri="{FF2B5EF4-FFF2-40B4-BE49-F238E27FC236}">
                <a16:creationId xmlns:a16="http://schemas.microsoft.com/office/drawing/2014/main" id="{6D0EC09E-7CEF-79DF-043E-DCD90EB26607}"/>
              </a:ext>
            </a:extLst>
          </p:cNvPr>
          <p:cNvSpPr>
            <a:spLocks/>
          </p:cNvSpPr>
          <p:nvPr userDrawn="1"/>
        </p:nvSpPr>
        <p:spPr>
          <a:xfrm>
            <a:off x="5867400" y="0"/>
            <a:ext cx="63246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sym typeface="Arial" panose="020B0604020202020204" pitchFamily="34" charset="0"/>
            </a:endParaRPr>
          </a:p>
        </p:txBody>
      </p:sp>
      <p:sp>
        <p:nvSpPr>
          <p:cNvPr id="2" name="Title 1">
            <a:extLst>
              <a:ext uri="{FF2B5EF4-FFF2-40B4-BE49-F238E27FC236}">
                <a16:creationId xmlns:a16="http://schemas.microsoft.com/office/drawing/2014/main" id="{6BB87E1D-FA28-5B68-2D1A-47036CBE9A2F}"/>
              </a:ext>
            </a:extLst>
          </p:cNvPr>
          <p:cNvSpPr>
            <a:spLocks noGrp="1"/>
          </p:cNvSpPr>
          <p:nvPr>
            <p:ph type="title"/>
          </p:nvPr>
        </p:nvSpPr>
        <p:spPr>
          <a:xfrm>
            <a:off x="388508" y="186704"/>
            <a:ext cx="5097892" cy="557366"/>
          </a:xfrm>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p>
        </p:txBody>
      </p:sp>
      <p:grpSp>
        <p:nvGrpSpPr>
          <p:cNvPr id="17" name="Group 16">
            <a:extLst>
              <a:ext uri="{FF2B5EF4-FFF2-40B4-BE49-F238E27FC236}">
                <a16:creationId xmlns:a16="http://schemas.microsoft.com/office/drawing/2014/main" id="{D617023F-B512-15A3-EC8A-3F485FFCB6B5}"/>
              </a:ext>
            </a:extLst>
          </p:cNvPr>
          <p:cNvGrpSpPr/>
          <p:nvPr userDrawn="1"/>
        </p:nvGrpSpPr>
        <p:grpSpPr>
          <a:xfrm>
            <a:off x="9309100" y="5007080"/>
            <a:ext cx="2884371" cy="1171498"/>
            <a:chOff x="9309100" y="5007080"/>
            <a:chExt cx="2884371" cy="1171498"/>
          </a:xfrm>
        </p:grpSpPr>
        <p:sp>
          <p:nvSpPr>
            <p:cNvPr id="11" name="Freeform: Shape 10">
              <a:extLst>
                <a:ext uri="{FF2B5EF4-FFF2-40B4-BE49-F238E27FC236}">
                  <a16:creationId xmlns:a16="http://schemas.microsoft.com/office/drawing/2014/main" id="{35423E72-9688-3CEB-DB71-B7077AE65034}"/>
                </a:ext>
              </a:extLst>
            </p:cNvPr>
            <p:cNvSpPr/>
            <p:nvPr/>
          </p:nvSpPr>
          <p:spPr>
            <a:xfrm>
              <a:off x="9721188" y="5007080"/>
              <a:ext cx="2472283" cy="1171498"/>
            </a:xfrm>
            <a:custGeom>
              <a:avLst/>
              <a:gdLst>
                <a:gd name="connsiteX0" fmla="*/ 224749 w 2472283"/>
                <a:gd name="connsiteY0" fmla="*/ 1171499 h 1171498"/>
                <a:gd name="connsiteX1" fmla="*/ 0 w 2472283"/>
                <a:gd name="connsiteY1" fmla="*/ 1171499 h 1171498"/>
                <a:gd name="connsiteX2" fmla="*/ 187290 w 2472283"/>
                <a:gd name="connsiteY2" fmla="*/ 0 h 1171498"/>
                <a:gd name="connsiteX3" fmla="*/ 412039 w 2472283"/>
                <a:gd name="connsiteY3" fmla="*/ 0 h 1171498"/>
                <a:gd name="connsiteX4" fmla="*/ 224749 w 2472283"/>
                <a:gd name="connsiteY4" fmla="*/ 1171499 h 1171498"/>
                <a:gd name="connsiteX5" fmla="*/ 599330 w 2472283"/>
                <a:gd name="connsiteY5" fmla="*/ 1171499 h 1171498"/>
                <a:gd name="connsiteX6" fmla="*/ 824078 w 2472283"/>
                <a:gd name="connsiteY6" fmla="*/ 1171499 h 1171498"/>
                <a:gd name="connsiteX7" fmla="*/ 636788 w 2472283"/>
                <a:gd name="connsiteY7" fmla="*/ 0 h 1171498"/>
                <a:gd name="connsiteX8" fmla="*/ 412039 w 2472283"/>
                <a:gd name="connsiteY8" fmla="*/ 0 h 1171498"/>
                <a:gd name="connsiteX9" fmla="*/ 599330 w 2472283"/>
                <a:gd name="connsiteY9" fmla="*/ 1171499 h 1171498"/>
                <a:gd name="connsiteX10" fmla="*/ 1236166 w 2472283"/>
                <a:gd name="connsiteY10" fmla="*/ 0 h 1171498"/>
                <a:gd name="connsiteX11" fmla="*/ 1011418 w 2472283"/>
                <a:gd name="connsiteY11" fmla="*/ 0 h 1171498"/>
                <a:gd name="connsiteX12" fmla="*/ 824127 w 2472283"/>
                <a:gd name="connsiteY12" fmla="*/ 1171499 h 1171498"/>
                <a:gd name="connsiteX13" fmla="*/ 1048876 w 2472283"/>
                <a:gd name="connsiteY13" fmla="*/ 1171499 h 1171498"/>
                <a:gd name="connsiteX14" fmla="*/ 1236166 w 2472283"/>
                <a:gd name="connsiteY14" fmla="*/ 0 h 1171498"/>
                <a:gd name="connsiteX15" fmla="*/ 1423457 w 2472283"/>
                <a:gd name="connsiteY15" fmla="*/ 1171499 h 1171498"/>
                <a:gd name="connsiteX16" fmla="*/ 1648206 w 2472283"/>
                <a:gd name="connsiteY16" fmla="*/ 1171499 h 1171498"/>
                <a:gd name="connsiteX17" fmla="*/ 1460915 w 2472283"/>
                <a:gd name="connsiteY17" fmla="*/ 0 h 1171498"/>
                <a:gd name="connsiteX18" fmla="*/ 1236166 w 2472283"/>
                <a:gd name="connsiteY18" fmla="*/ 0 h 1171498"/>
                <a:gd name="connsiteX19" fmla="*/ 1423457 w 2472283"/>
                <a:gd name="connsiteY19" fmla="*/ 1171499 h 1171498"/>
                <a:gd name="connsiteX20" fmla="*/ 2060245 w 2472283"/>
                <a:gd name="connsiteY20" fmla="*/ 0 h 1171498"/>
                <a:gd name="connsiteX21" fmla="*/ 1835496 w 2472283"/>
                <a:gd name="connsiteY21" fmla="*/ 0 h 1171498"/>
                <a:gd name="connsiteX22" fmla="*/ 1648206 w 2472283"/>
                <a:gd name="connsiteY22" fmla="*/ 1171499 h 1171498"/>
                <a:gd name="connsiteX23" fmla="*/ 1872954 w 2472283"/>
                <a:gd name="connsiteY23" fmla="*/ 1171499 h 1171498"/>
                <a:gd name="connsiteX24" fmla="*/ 2060245 w 2472283"/>
                <a:gd name="connsiteY24" fmla="*/ 0 h 1171498"/>
                <a:gd name="connsiteX25" fmla="*/ 2247535 w 2472283"/>
                <a:gd name="connsiteY25" fmla="*/ 1171499 h 1171498"/>
                <a:gd name="connsiteX26" fmla="*/ 2472284 w 2472283"/>
                <a:gd name="connsiteY26" fmla="*/ 1171499 h 1171498"/>
                <a:gd name="connsiteX27" fmla="*/ 2285042 w 2472283"/>
                <a:gd name="connsiteY27" fmla="*/ 0 h 1171498"/>
                <a:gd name="connsiteX28" fmla="*/ 2060294 w 2472283"/>
                <a:gd name="connsiteY28" fmla="*/ 0 h 1171498"/>
                <a:gd name="connsiteX29" fmla="*/ 2247584 w 2472283"/>
                <a:gd name="connsiteY29" fmla="*/ 1171499 h 1171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472283" h="1171498">
                  <a:moveTo>
                    <a:pt x="224749" y="1171499"/>
                  </a:moveTo>
                  <a:lnTo>
                    <a:pt x="0" y="1171499"/>
                  </a:lnTo>
                  <a:cubicBezTo>
                    <a:pt x="0" y="1171499"/>
                    <a:pt x="187290" y="0"/>
                    <a:pt x="187290" y="0"/>
                  </a:cubicBezTo>
                  <a:lnTo>
                    <a:pt x="412039" y="0"/>
                  </a:lnTo>
                  <a:cubicBezTo>
                    <a:pt x="412039" y="0"/>
                    <a:pt x="224749" y="1171499"/>
                    <a:pt x="224749" y="1171499"/>
                  </a:cubicBezTo>
                  <a:close/>
                  <a:moveTo>
                    <a:pt x="599330" y="1171499"/>
                  </a:moveTo>
                  <a:lnTo>
                    <a:pt x="824078" y="1171499"/>
                  </a:lnTo>
                  <a:cubicBezTo>
                    <a:pt x="824078" y="1171499"/>
                    <a:pt x="636788" y="0"/>
                    <a:pt x="636788" y="0"/>
                  </a:cubicBezTo>
                  <a:lnTo>
                    <a:pt x="412039" y="0"/>
                  </a:lnTo>
                  <a:cubicBezTo>
                    <a:pt x="412039" y="0"/>
                    <a:pt x="599330" y="1171499"/>
                    <a:pt x="599330" y="1171499"/>
                  </a:cubicBezTo>
                  <a:close/>
                  <a:moveTo>
                    <a:pt x="1236166" y="0"/>
                  </a:moveTo>
                  <a:lnTo>
                    <a:pt x="1011418" y="0"/>
                  </a:lnTo>
                  <a:cubicBezTo>
                    <a:pt x="1011418" y="0"/>
                    <a:pt x="824127" y="1171499"/>
                    <a:pt x="824127" y="1171499"/>
                  </a:cubicBezTo>
                  <a:lnTo>
                    <a:pt x="1048876" y="1171499"/>
                  </a:lnTo>
                  <a:cubicBezTo>
                    <a:pt x="1048876" y="1171499"/>
                    <a:pt x="1236166" y="0"/>
                    <a:pt x="1236166" y="0"/>
                  </a:cubicBezTo>
                  <a:close/>
                  <a:moveTo>
                    <a:pt x="1423457" y="1171499"/>
                  </a:moveTo>
                  <a:lnTo>
                    <a:pt x="1648206" y="1171499"/>
                  </a:lnTo>
                  <a:cubicBezTo>
                    <a:pt x="1648206" y="1171499"/>
                    <a:pt x="1460915" y="0"/>
                    <a:pt x="1460915" y="0"/>
                  </a:cubicBezTo>
                  <a:lnTo>
                    <a:pt x="1236166" y="0"/>
                  </a:lnTo>
                  <a:cubicBezTo>
                    <a:pt x="1236166" y="0"/>
                    <a:pt x="1423457" y="1171499"/>
                    <a:pt x="1423457" y="1171499"/>
                  </a:cubicBezTo>
                  <a:close/>
                  <a:moveTo>
                    <a:pt x="2060245" y="0"/>
                  </a:moveTo>
                  <a:lnTo>
                    <a:pt x="1835496" y="0"/>
                  </a:lnTo>
                  <a:cubicBezTo>
                    <a:pt x="1835496" y="0"/>
                    <a:pt x="1648206" y="1171499"/>
                    <a:pt x="1648206" y="1171499"/>
                  </a:cubicBezTo>
                  <a:lnTo>
                    <a:pt x="1872954" y="1171499"/>
                  </a:lnTo>
                  <a:cubicBezTo>
                    <a:pt x="1872954" y="1171499"/>
                    <a:pt x="2060245" y="0"/>
                    <a:pt x="2060245" y="0"/>
                  </a:cubicBezTo>
                  <a:close/>
                  <a:moveTo>
                    <a:pt x="2247535" y="1171499"/>
                  </a:moveTo>
                  <a:lnTo>
                    <a:pt x="2472284" y="1171499"/>
                  </a:lnTo>
                  <a:cubicBezTo>
                    <a:pt x="2472284" y="1171499"/>
                    <a:pt x="2285042" y="0"/>
                    <a:pt x="2285042" y="0"/>
                  </a:cubicBezTo>
                  <a:lnTo>
                    <a:pt x="2060294" y="0"/>
                  </a:lnTo>
                  <a:cubicBezTo>
                    <a:pt x="2060294" y="0"/>
                    <a:pt x="2247584" y="1171499"/>
                    <a:pt x="2247584" y="1171499"/>
                  </a:cubicBezTo>
                  <a:close/>
                </a:path>
              </a:pathLst>
            </a:custGeom>
            <a:solidFill>
              <a:schemeClr val="accent1"/>
            </a:solidFill>
            <a:ln w="0" cap="flat">
              <a:noFill/>
              <a:prstDash val="solid"/>
              <a:miter/>
            </a:ln>
          </p:spPr>
          <p:txBody>
            <a:bodyPr rtlCol="0" anchor="ctr"/>
            <a:lstStyle/>
            <a:p>
              <a:endParaRPr lang="en-US">
                <a:latin typeface="Arial" panose="020B0604020202020204" pitchFamily="34" charset="0"/>
                <a:cs typeface="Arial" panose="020B0604020202020204" pitchFamily="34" charset="0"/>
                <a:sym typeface="Arial" panose="020B0604020202020204" pitchFamily="34" charset="0"/>
              </a:endParaRPr>
            </a:p>
          </p:txBody>
        </p:sp>
        <p:sp>
          <p:nvSpPr>
            <p:cNvPr id="15" name="Freeform: Shape 14">
              <a:extLst>
                <a:ext uri="{FF2B5EF4-FFF2-40B4-BE49-F238E27FC236}">
                  <a16:creationId xmlns:a16="http://schemas.microsoft.com/office/drawing/2014/main" id="{B658AD5B-6A18-91C4-96E5-18967C8705C4}"/>
                </a:ext>
              </a:extLst>
            </p:cNvPr>
            <p:cNvSpPr/>
            <p:nvPr/>
          </p:nvSpPr>
          <p:spPr>
            <a:xfrm>
              <a:off x="9309100" y="5007080"/>
              <a:ext cx="412039" cy="1171498"/>
            </a:xfrm>
            <a:custGeom>
              <a:avLst/>
              <a:gdLst>
                <a:gd name="connsiteX0" fmla="*/ 187291 w 412039"/>
                <a:gd name="connsiteY0" fmla="*/ 1171499 h 1171498"/>
                <a:gd name="connsiteX1" fmla="*/ 412039 w 412039"/>
                <a:gd name="connsiteY1" fmla="*/ 1171499 h 1171498"/>
                <a:gd name="connsiteX2" fmla="*/ 224749 w 412039"/>
                <a:gd name="connsiteY2" fmla="*/ 0 h 1171498"/>
                <a:gd name="connsiteX3" fmla="*/ 0 w 412039"/>
                <a:gd name="connsiteY3" fmla="*/ 0 h 1171498"/>
                <a:gd name="connsiteX4" fmla="*/ 187291 w 412039"/>
                <a:gd name="connsiteY4" fmla="*/ 1171499 h 11714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039" h="1171498">
                  <a:moveTo>
                    <a:pt x="187291" y="1171499"/>
                  </a:moveTo>
                  <a:lnTo>
                    <a:pt x="412039" y="1171499"/>
                  </a:lnTo>
                  <a:lnTo>
                    <a:pt x="224749" y="0"/>
                  </a:lnTo>
                  <a:lnTo>
                    <a:pt x="0" y="0"/>
                  </a:lnTo>
                  <a:lnTo>
                    <a:pt x="187291" y="1171499"/>
                  </a:lnTo>
                  <a:close/>
                </a:path>
              </a:pathLst>
            </a:custGeom>
            <a:gradFill>
              <a:gsLst>
                <a:gs pos="0">
                  <a:srgbClr val="FE5B1B">
                    <a:alpha val="0"/>
                  </a:srgbClr>
                </a:gs>
                <a:gs pos="50000">
                  <a:srgbClr val="FC5B1B">
                    <a:alpha val="49804"/>
                  </a:srgbClr>
                </a:gs>
                <a:gs pos="100000">
                  <a:srgbClr val="FB5B1B"/>
                </a:gs>
              </a:gsLst>
              <a:lin ang="4808779" scaled="1"/>
            </a:gradFill>
            <a:ln w="0" cap="flat">
              <a:noFill/>
              <a:prstDash val="solid"/>
              <a:miter/>
            </a:ln>
          </p:spPr>
          <p:txBody>
            <a:bodyPr rtlCol="0" anchor="ctr"/>
            <a:lstStyle/>
            <a:p>
              <a:endParaRPr lang="en-US">
                <a:latin typeface="Arial" panose="020B0604020202020204" pitchFamily="34" charset="0"/>
                <a:cs typeface="Arial" panose="020B0604020202020204" pitchFamily="34" charset="0"/>
                <a:sym typeface="Arial" panose="020B0604020202020204" pitchFamily="34" charset="0"/>
              </a:endParaRPr>
            </a:p>
          </p:txBody>
        </p:sp>
      </p:grpSp>
      <p:sp>
        <p:nvSpPr>
          <p:cNvPr id="14" name="Text Placeholder 11">
            <a:extLst>
              <a:ext uri="{FF2B5EF4-FFF2-40B4-BE49-F238E27FC236}">
                <a16:creationId xmlns:a16="http://schemas.microsoft.com/office/drawing/2014/main" id="{D1E10209-BA46-B4B7-A2E0-50236DD6F215}"/>
              </a:ext>
            </a:extLst>
          </p:cNvPr>
          <p:cNvSpPr>
            <a:spLocks noGrp="1"/>
          </p:cNvSpPr>
          <p:nvPr>
            <p:ph type="body" sz="quarter" idx="14" hasCustomPrompt="1"/>
          </p:nvPr>
        </p:nvSpPr>
        <p:spPr>
          <a:xfrm>
            <a:off x="388508" y="1639243"/>
            <a:ext cx="5097892" cy="4537392"/>
          </a:xfrm>
          <a:solidFill>
            <a:schemeClr val="bg1"/>
          </a:solidFill>
          <a:effectLst>
            <a:outerShdw dist="25400" dir="16200000" rotWithShape="0">
              <a:schemeClr val="accent1"/>
            </a:outerShdw>
          </a:effectLst>
        </p:spPr>
        <p:txBody>
          <a:bodyPr wrap="square" lIns="0" tIns="146304" rIns="91440" bIns="274320" anchor="t">
            <a:noAutofit/>
          </a:bodyPr>
          <a:lstStyle>
            <a:lvl1pPr algn="l">
              <a:lnSpc>
                <a:spcPct val="100000"/>
              </a:lnSpc>
              <a:spcBef>
                <a:spcPts val="0"/>
              </a:spcBef>
              <a:spcAft>
                <a:spcPts val="1200"/>
              </a:spcAft>
              <a:defRPr sz="2400" b="1">
                <a:solidFill>
                  <a:schemeClr val="tx1"/>
                </a:solidFill>
                <a:latin typeface="Arial" panose="020B0604020202020204" pitchFamily="34" charset="0"/>
                <a:cs typeface="Arial" panose="020B0604020202020204" pitchFamily="34" charset="0"/>
                <a:sym typeface="Arial" panose="020B0604020202020204" pitchFamily="34" charset="0"/>
              </a:defRPr>
            </a:lvl1pPr>
            <a:lvl2pPr marL="0" indent="0">
              <a:lnSpc>
                <a:spcPct val="100000"/>
              </a:lnSpc>
              <a:spcBef>
                <a:spcPts val="0"/>
              </a:spcBef>
              <a:spcAft>
                <a:spcPts val="1200"/>
              </a:spcAft>
              <a:buFont typeface="Arial" panose="020B0604020202020204" pitchFamily="34" charset="0"/>
              <a:buNone/>
              <a:defRPr sz="1600">
                <a:solidFill>
                  <a:schemeClr val="tx1"/>
                </a:solidFill>
                <a:latin typeface="Arial" panose="020B0604020202020204" pitchFamily="34" charset="0"/>
                <a:cs typeface="Arial" panose="020B0604020202020204" pitchFamily="34" charset="0"/>
                <a:sym typeface="Arial" panose="020B0604020202020204" pitchFamily="34" charset="0"/>
              </a:defRPr>
            </a:lvl2pPr>
          </a:lstStyle>
          <a:p>
            <a:pPr lvl="0"/>
            <a:r>
              <a:rPr lang="en-US"/>
              <a:t>Insert header here</a:t>
            </a:r>
          </a:p>
          <a:p>
            <a:pPr lvl="1"/>
            <a:r>
              <a:rPr lang="en-US"/>
              <a:t>Click to edit Master text style</a:t>
            </a:r>
          </a:p>
        </p:txBody>
      </p:sp>
      <p:sp>
        <p:nvSpPr>
          <p:cNvPr id="16" name="Text Placeholder 15">
            <a:extLst>
              <a:ext uri="{FF2B5EF4-FFF2-40B4-BE49-F238E27FC236}">
                <a16:creationId xmlns:a16="http://schemas.microsoft.com/office/drawing/2014/main" id="{642511F1-ECD4-1A11-9D3F-CEBE075C9CA4}"/>
              </a:ext>
            </a:extLst>
          </p:cNvPr>
          <p:cNvSpPr>
            <a:spLocks noGrp="1"/>
          </p:cNvSpPr>
          <p:nvPr>
            <p:ph type="body" sz="quarter" idx="15"/>
          </p:nvPr>
        </p:nvSpPr>
        <p:spPr>
          <a:xfrm>
            <a:off x="6286500" y="1787340"/>
            <a:ext cx="5486400" cy="2929818"/>
          </a:xfrm>
        </p:spPr>
        <p:txBody>
          <a:bodyPr>
            <a:normAutofit/>
          </a:bodyPr>
          <a:lstStyle>
            <a:lvl1pPr>
              <a:lnSpc>
                <a:spcPct val="100000"/>
              </a:lnSpc>
              <a:spcBef>
                <a:spcPts val="0"/>
              </a:spcBef>
              <a:spcAft>
                <a:spcPts val="1200"/>
              </a:spcAft>
              <a:defRPr sz="2400" b="1">
                <a:solidFill>
                  <a:schemeClr val="bg1"/>
                </a:solidFill>
                <a:latin typeface="Arial" panose="020B0604020202020204" pitchFamily="34" charset="0"/>
                <a:cs typeface="Arial" panose="020B0604020202020204" pitchFamily="34" charset="0"/>
                <a:sym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8" name="Slide Number Placeholder 5">
            <a:extLst>
              <a:ext uri="{FF2B5EF4-FFF2-40B4-BE49-F238E27FC236}">
                <a16:creationId xmlns:a16="http://schemas.microsoft.com/office/drawing/2014/main" id="{779E57A7-1C29-B0B4-A1A1-58BD8DA5BB27}"/>
              </a:ext>
            </a:extLst>
          </p:cNvPr>
          <p:cNvSpPr>
            <a:spLocks noGrp="1"/>
          </p:cNvSpPr>
          <p:nvPr>
            <p:ph type="sldNum" sz="quarter" idx="4"/>
          </p:nvPr>
        </p:nvSpPr>
        <p:spPr>
          <a:xfrm>
            <a:off x="11475537" y="6422716"/>
            <a:ext cx="330231" cy="203476"/>
          </a:xfrm>
          <a:prstGeom prst="rect">
            <a:avLst/>
          </a:prstGeom>
        </p:spPr>
        <p:txBody>
          <a:bodyPr vert="horz" lIns="0" tIns="0" rIns="0" bIns="0" rtlCol="0" anchor="ctr"/>
          <a:lstStyle>
            <a:lvl1pPr algn="r">
              <a:defRPr sz="1000" b="1">
                <a:solidFill>
                  <a:schemeClr val="bg1"/>
                </a:solidFill>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10" name="Rectangle 9">
            <a:extLst>
              <a:ext uri="{FF2B5EF4-FFF2-40B4-BE49-F238E27FC236}">
                <a16:creationId xmlns:a16="http://schemas.microsoft.com/office/drawing/2014/main" id="{C041B0AE-8F17-A701-1AFB-1F09A7172D44}"/>
              </a:ext>
            </a:extLst>
          </p:cNvPr>
          <p:cNvSpPr/>
          <p:nvPr userDrawn="1"/>
        </p:nvSpPr>
        <p:spPr>
          <a:xfrm>
            <a:off x="9930685" y="6471952"/>
            <a:ext cx="1428276" cy="123111"/>
          </a:xfrm>
          <a:prstGeom prst="rect">
            <a:avLst/>
          </a:prstGeom>
        </p:spPr>
        <p:txBody>
          <a:bodyPr wrap="none" lIns="0" tIns="0" rIns="0" bIns="0" anchor="ctr">
            <a:spAutoFit/>
          </a:bodyPr>
          <a:lstStyle/>
          <a:p>
            <a:pPr marL="0" marR="0" lvl="0" indent="0" algn="r" defTabSz="457189" rtl="0" eaLnBrk="1" fontAlgn="auto" latinLnBrk="0" hangingPunct="1">
              <a:lnSpc>
                <a:spcPct val="100000"/>
              </a:lnSpc>
              <a:spcBef>
                <a:spcPts val="0"/>
              </a:spcBef>
              <a:spcAft>
                <a:spcPts val="0"/>
              </a:spcAft>
              <a:buClrTx/>
              <a:buSzTx/>
              <a:buFontTx/>
              <a:buNone/>
              <a:tabLst/>
              <a:defRPr/>
            </a:pPr>
            <a:r>
              <a:rPr lang="en-US" sz="800">
                <a:solidFill>
                  <a:schemeClr val="bg1"/>
                </a:solidFill>
                <a:latin typeface="Arial" panose="020B0604020202020204" pitchFamily="34" charset="0"/>
                <a:cs typeface="Arial" panose="020B0604020202020204" pitchFamily="34" charset="0"/>
                <a:sym typeface="Arial" panose="020B0604020202020204" pitchFamily="34" charset="0"/>
              </a:rPr>
              <a:t>Confidential. Property of Vertiv.</a:t>
            </a:r>
          </a:p>
        </p:txBody>
      </p:sp>
    </p:spTree>
    <p:extLst>
      <p:ext uri="{BB962C8B-B14F-4D97-AF65-F5344CB8AC3E}">
        <p14:creationId xmlns:p14="http://schemas.microsoft.com/office/powerpoint/2010/main" val="185949121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Call to action 2">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517684CC-D90E-23A0-37E4-43FAC5B90EB4}"/>
              </a:ext>
            </a:extLst>
          </p:cNvPr>
          <p:cNvGraphicFramePr>
            <a:graphicFrameLocks noChangeAspect="1"/>
          </p:cNvGraphicFramePr>
          <p:nvPr userDrawn="1">
            <p:custDataLst>
              <p:tags r:id="rId1"/>
            </p:custDataLst>
            <p:extLst>
              <p:ext uri="{D42A27DB-BD31-4B8C-83A1-F6EECF244321}">
                <p14:modId xmlns:p14="http://schemas.microsoft.com/office/powerpoint/2010/main" val="42857405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3" name="think-cell data - do not delete" hidden="1">
                        <a:extLst>
                          <a:ext uri="{FF2B5EF4-FFF2-40B4-BE49-F238E27FC236}">
                            <a16:creationId xmlns:a16="http://schemas.microsoft.com/office/drawing/2014/main" id="{517684CC-D90E-23A0-37E4-43FAC5B90EB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6" name="Rectangle 5">
            <a:extLst>
              <a:ext uri="{FF2B5EF4-FFF2-40B4-BE49-F238E27FC236}">
                <a16:creationId xmlns:a16="http://schemas.microsoft.com/office/drawing/2014/main" id="{BA92CC1B-E2E0-268B-620A-FEFC44904DDF}"/>
              </a:ext>
            </a:extLst>
          </p:cNvPr>
          <p:cNvSpPr>
            <a:spLocks/>
          </p:cNvSpPr>
          <p:nvPr userDrawn="1"/>
        </p:nvSpPr>
        <p:spPr>
          <a:xfrm>
            <a:off x="0" y="3775419"/>
            <a:ext cx="12192000" cy="309562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sym typeface="Arial" panose="020B0604020202020204" pitchFamily="34" charset="0"/>
            </a:endParaRPr>
          </a:p>
        </p:txBody>
      </p:sp>
      <p:pic>
        <p:nvPicPr>
          <p:cNvPr id="20" name="Graphic 19">
            <a:extLst>
              <a:ext uri="{FF2B5EF4-FFF2-40B4-BE49-F238E27FC236}">
                <a16:creationId xmlns:a16="http://schemas.microsoft.com/office/drawing/2014/main" id="{E0E90D54-DF1E-BDBF-07BF-B850EE791B8D}"/>
              </a:ext>
            </a:extLst>
          </p:cNvPr>
          <p:cNvPicPr>
            <a:picLocks noChangeAspect="1"/>
          </p:cNvPicPr>
          <p:nvPr userDrawn="1"/>
        </p:nvPicPr>
        <p:blipFill>
          <a:blip r:embed="rId5" cstate="print">
            <a:lum bright="100000"/>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74310" y="6287329"/>
            <a:ext cx="1189693" cy="474251"/>
          </a:xfrm>
          <a:prstGeom prst="rect">
            <a:avLst/>
          </a:prstGeom>
        </p:spPr>
      </p:pic>
      <p:sp>
        <p:nvSpPr>
          <p:cNvPr id="22" name="Graphic 33">
            <a:extLst>
              <a:ext uri="{FF2B5EF4-FFF2-40B4-BE49-F238E27FC236}">
                <a16:creationId xmlns:a16="http://schemas.microsoft.com/office/drawing/2014/main" id="{BE59DB2E-FC3E-144B-1AFD-7CA4F3DD4401}"/>
              </a:ext>
            </a:extLst>
          </p:cNvPr>
          <p:cNvSpPr/>
          <p:nvPr userDrawn="1"/>
        </p:nvSpPr>
        <p:spPr>
          <a:xfrm rot="5400000">
            <a:off x="423674" y="4169929"/>
            <a:ext cx="294365" cy="364697"/>
          </a:xfrm>
          <a:custGeom>
            <a:avLst/>
            <a:gdLst>
              <a:gd name="connsiteX0" fmla="*/ 732292 w 732292"/>
              <a:gd name="connsiteY0" fmla="*/ 366123 h 907256"/>
              <a:gd name="connsiteX1" fmla="*/ 366169 w 732292"/>
              <a:gd name="connsiteY1" fmla="*/ 0 h 907256"/>
              <a:gd name="connsiteX2" fmla="*/ 0 w 732292"/>
              <a:gd name="connsiteY2" fmla="*/ 366123 h 907256"/>
              <a:gd name="connsiteX3" fmla="*/ 32291 w 732292"/>
              <a:gd name="connsiteY3" fmla="*/ 398413 h 907256"/>
              <a:gd name="connsiteX4" fmla="*/ 343336 w 732292"/>
              <a:gd name="connsiteY4" fmla="*/ 87413 h 907256"/>
              <a:gd name="connsiteX5" fmla="*/ 343336 w 732292"/>
              <a:gd name="connsiteY5" fmla="*/ 907256 h 907256"/>
              <a:gd name="connsiteX6" fmla="*/ 389001 w 732292"/>
              <a:gd name="connsiteY6" fmla="*/ 907256 h 907256"/>
              <a:gd name="connsiteX7" fmla="*/ 389001 w 732292"/>
              <a:gd name="connsiteY7" fmla="*/ 87416 h 907256"/>
              <a:gd name="connsiteX8" fmla="*/ 700001 w 732292"/>
              <a:gd name="connsiteY8" fmla="*/ 398413 h 907256"/>
              <a:gd name="connsiteX9" fmla="*/ 732292 w 732292"/>
              <a:gd name="connsiteY9" fmla="*/ 366123 h 9072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2292" h="907256">
                <a:moveTo>
                  <a:pt x="732292" y="366123"/>
                </a:moveTo>
                <a:lnTo>
                  <a:pt x="366169" y="0"/>
                </a:lnTo>
                <a:lnTo>
                  <a:pt x="0" y="366123"/>
                </a:lnTo>
                <a:lnTo>
                  <a:pt x="32291" y="398413"/>
                </a:lnTo>
                <a:lnTo>
                  <a:pt x="343336" y="87413"/>
                </a:lnTo>
                <a:lnTo>
                  <a:pt x="343336" y="907256"/>
                </a:lnTo>
                <a:lnTo>
                  <a:pt x="389001" y="907256"/>
                </a:lnTo>
                <a:lnTo>
                  <a:pt x="389001" y="87416"/>
                </a:lnTo>
                <a:lnTo>
                  <a:pt x="700001" y="398413"/>
                </a:lnTo>
                <a:lnTo>
                  <a:pt x="732292" y="366123"/>
                </a:lnTo>
                <a:close/>
              </a:path>
            </a:pathLst>
          </a:custGeom>
          <a:solidFill>
            <a:schemeClr val="accent1"/>
          </a:solidFill>
          <a:ln w="0" cap="flat">
            <a:noFill/>
            <a:prstDash val="solid"/>
            <a:miter/>
          </a:ln>
        </p:spPr>
        <p:txBody>
          <a:bodyPr rtlCol="0" anchor="ctr"/>
          <a:lstStyle/>
          <a:p>
            <a:endParaRPr lang="en-US">
              <a:latin typeface="Arial" panose="020B0604020202020204" pitchFamily="34" charset="0"/>
              <a:cs typeface="Arial" panose="020B0604020202020204" pitchFamily="34" charset="0"/>
              <a:sym typeface="Arial" panose="020B0604020202020204" pitchFamily="34" charset="0"/>
            </a:endParaRPr>
          </a:p>
        </p:txBody>
      </p:sp>
      <p:sp>
        <p:nvSpPr>
          <p:cNvPr id="4" name="Title 3">
            <a:extLst>
              <a:ext uri="{FF2B5EF4-FFF2-40B4-BE49-F238E27FC236}">
                <a16:creationId xmlns:a16="http://schemas.microsoft.com/office/drawing/2014/main" id="{B0A735E6-0DB0-520D-BF9A-03253B076346}"/>
              </a:ext>
            </a:extLst>
          </p:cNvPr>
          <p:cNvSpPr>
            <a:spLocks noGrp="1"/>
          </p:cNvSpPr>
          <p:nvPr>
            <p:ph type="title"/>
          </p:nvPr>
        </p:nvSpPr>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p>
        </p:txBody>
      </p:sp>
      <p:sp>
        <p:nvSpPr>
          <p:cNvPr id="23" name="Text Placeholder 15">
            <a:extLst>
              <a:ext uri="{FF2B5EF4-FFF2-40B4-BE49-F238E27FC236}">
                <a16:creationId xmlns:a16="http://schemas.microsoft.com/office/drawing/2014/main" id="{79606416-737D-79E6-0F2E-33D4141A0C1E}"/>
              </a:ext>
            </a:extLst>
          </p:cNvPr>
          <p:cNvSpPr>
            <a:spLocks noGrp="1"/>
          </p:cNvSpPr>
          <p:nvPr>
            <p:ph type="body" sz="quarter" idx="15"/>
          </p:nvPr>
        </p:nvSpPr>
        <p:spPr>
          <a:xfrm>
            <a:off x="388508" y="4653185"/>
            <a:ext cx="7068312" cy="1106424"/>
          </a:xfrm>
        </p:spPr>
        <p:txBody>
          <a:bodyPr>
            <a:noAutofit/>
          </a:bodyPr>
          <a:lstStyle>
            <a:lvl1pPr>
              <a:lnSpc>
                <a:spcPct val="100000"/>
              </a:lnSpc>
              <a:spcBef>
                <a:spcPts val="0"/>
              </a:spcBef>
              <a:spcAft>
                <a:spcPts val="1200"/>
              </a:spcAft>
              <a:defRPr sz="2400" b="1">
                <a:solidFill>
                  <a:schemeClr val="bg1"/>
                </a:solidFill>
                <a:latin typeface="Arial" panose="020B0604020202020204" pitchFamily="34" charset="0"/>
                <a:cs typeface="Arial" panose="020B0604020202020204" pitchFamily="34" charset="0"/>
                <a:sym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4" name="Text Placeholder 11">
            <a:extLst>
              <a:ext uri="{FF2B5EF4-FFF2-40B4-BE49-F238E27FC236}">
                <a16:creationId xmlns:a16="http://schemas.microsoft.com/office/drawing/2014/main" id="{61313B56-DFE6-0B7A-07DD-1A58D4F5552F}"/>
              </a:ext>
            </a:extLst>
          </p:cNvPr>
          <p:cNvSpPr>
            <a:spLocks noGrp="1"/>
          </p:cNvSpPr>
          <p:nvPr>
            <p:ph type="body" sz="quarter" idx="14" hasCustomPrompt="1"/>
          </p:nvPr>
        </p:nvSpPr>
        <p:spPr>
          <a:xfrm>
            <a:off x="388508" y="1309494"/>
            <a:ext cx="11420856" cy="2119506"/>
          </a:xfrm>
          <a:solidFill>
            <a:schemeClr val="bg1"/>
          </a:solidFill>
          <a:effectLst>
            <a:outerShdw dist="25400" dir="16200000" rotWithShape="0">
              <a:schemeClr val="accent1"/>
            </a:outerShdw>
          </a:effectLst>
        </p:spPr>
        <p:txBody>
          <a:bodyPr wrap="square" lIns="4937760" tIns="274320" rIns="91440" bIns="274320" anchor="t">
            <a:noAutofit/>
          </a:bodyPr>
          <a:lstStyle>
            <a:lvl1pPr algn="l">
              <a:lnSpc>
                <a:spcPct val="100000"/>
              </a:lnSpc>
              <a:spcBef>
                <a:spcPts val="0"/>
              </a:spcBef>
              <a:spcAft>
                <a:spcPts val="1200"/>
              </a:spcAft>
              <a:defRPr sz="1600" b="0">
                <a:solidFill>
                  <a:schemeClr val="tx1"/>
                </a:solidFill>
                <a:latin typeface="Arial" panose="020B0604020202020204" pitchFamily="34" charset="0"/>
                <a:cs typeface="Arial" panose="020B0604020202020204" pitchFamily="34" charset="0"/>
                <a:sym typeface="Arial" panose="020B0604020202020204" pitchFamily="34" charset="0"/>
              </a:defRPr>
            </a:lvl1pPr>
            <a:lvl2pPr marL="0" indent="0">
              <a:lnSpc>
                <a:spcPct val="100000"/>
              </a:lnSpc>
              <a:spcBef>
                <a:spcPts val="0"/>
              </a:spcBef>
              <a:spcAft>
                <a:spcPts val="200"/>
              </a:spcAft>
              <a:buFont typeface="Arial" panose="020B0604020202020204" pitchFamily="34" charset="0"/>
              <a:buNone/>
              <a:defRPr sz="1400">
                <a:solidFill>
                  <a:schemeClr val="tx1"/>
                </a:solidFill>
              </a:defRPr>
            </a:lvl2pPr>
          </a:lstStyle>
          <a:p>
            <a:pPr lvl="0"/>
            <a:r>
              <a:rPr lang="en-US"/>
              <a:t>Click to edit master text style</a:t>
            </a:r>
          </a:p>
        </p:txBody>
      </p:sp>
      <p:sp>
        <p:nvSpPr>
          <p:cNvPr id="25" name="Text Placeholder 15">
            <a:extLst>
              <a:ext uri="{FF2B5EF4-FFF2-40B4-BE49-F238E27FC236}">
                <a16:creationId xmlns:a16="http://schemas.microsoft.com/office/drawing/2014/main" id="{DA6D4A6C-97EC-DB28-169A-0AD2CFCCE0BC}"/>
              </a:ext>
            </a:extLst>
          </p:cNvPr>
          <p:cNvSpPr>
            <a:spLocks noGrp="1"/>
          </p:cNvSpPr>
          <p:nvPr>
            <p:ph type="body" sz="quarter" idx="16"/>
          </p:nvPr>
        </p:nvSpPr>
        <p:spPr>
          <a:xfrm>
            <a:off x="388508" y="1540360"/>
            <a:ext cx="4297680" cy="1106424"/>
          </a:xfrm>
        </p:spPr>
        <p:txBody>
          <a:bodyPr>
            <a:noAutofit/>
          </a:bodyPr>
          <a:lstStyle>
            <a:lvl1pPr>
              <a:lnSpc>
                <a:spcPct val="100000"/>
              </a:lnSpc>
              <a:spcBef>
                <a:spcPts val="0"/>
              </a:spcBef>
              <a:spcAft>
                <a:spcPts val="1200"/>
              </a:spcAft>
              <a:defRPr sz="2400" b="1">
                <a:solidFill>
                  <a:schemeClr val="tx1"/>
                </a:solidFill>
                <a:latin typeface="Arial" panose="020B0604020202020204" pitchFamily="34" charset="0"/>
                <a:cs typeface="Arial" panose="020B0604020202020204" pitchFamily="34" charset="0"/>
                <a:sym typeface="Arial" panose="020B060402020202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grpSp>
        <p:nvGrpSpPr>
          <p:cNvPr id="7" name="Group 6">
            <a:extLst>
              <a:ext uri="{FF2B5EF4-FFF2-40B4-BE49-F238E27FC236}">
                <a16:creationId xmlns:a16="http://schemas.microsoft.com/office/drawing/2014/main" id="{B3B5EEE6-7779-413F-94F1-404F303FF7B5}"/>
              </a:ext>
            </a:extLst>
          </p:cNvPr>
          <p:cNvGrpSpPr/>
          <p:nvPr userDrawn="1"/>
        </p:nvGrpSpPr>
        <p:grpSpPr>
          <a:xfrm>
            <a:off x="9309100" y="5007080"/>
            <a:ext cx="2884371" cy="1171498"/>
            <a:chOff x="9309100" y="5007080"/>
            <a:chExt cx="2884371" cy="1171498"/>
          </a:xfrm>
        </p:grpSpPr>
        <p:sp>
          <p:nvSpPr>
            <p:cNvPr id="9" name="Freeform: Shape 8">
              <a:extLst>
                <a:ext uri="{FF2B5EF4-FFF2-40B4-BE49-F238E27FC236}">
                  <a16:creationId xmlns:a16="http://schemas.microsoft.com/office/drawing/2014/main" id="{EE36AD5C-FCCB-67C4-B379-DF40786738A6}"/>
                </a:ext>
              </a:extLst>
            </p:cNvPr>
            <p:cNvSpPr/>
            <p:nvPr/>
          </p:nvSpPr>
          <p:spPr>
            <a:xfrm>
              <a:off x="9721188" y="5007080"/>
              <a:ext cx="2472283" cy="1171498"/>
            </a:xfrm>
            <a:custGeom>
              <a:avLst/>
              <a:gdLst>
                <a:gd name="connsiteX0" fmla="*/ 224749 w 2472283"/>
                <a:gd name="connsiteY0" fmla="*/ 1171499 h 1171498"/>
                <a:gd name="connsiteX1" fmla="*/ 0 w 2472283"/>
                <a:gd name="connsiteY1" fmla="*/ 1171499 h 1171498"/>
                <a:gd name="connsiteX2" fmla="*/ 187290 w 2472283"/>
                <a:gd name="connsiteY2" fmla="*/ 0 h 1171498"/>
                <a:gd name="connsiteX3" fmla="*/ 412039 w 2472283"/>
                <a:gd name="connsiteY3" fmla="*/ 0 h 1171498"/>
                <a:gd name="connsiteX4" fmla="*/ 224749 w 2472283"/>
                <a:gd name="connsiteY4" fmla="*/ 1171499 h 1171498"/>
                <a:gd name="connsiteX5" fmla="*/ 599330 w 2472283"/>
                <a:gd name="connsiteY5" fmla="*/ 1171499 h 1171498"/>
                <a:gd name="connsiteX6" fmla="*/ 824078 w 2472283"/>
                <a:gd name="connsiteY6" fmla="*/ 1171499 h 1171498"/>
                <a:gd name="connsiteX7" fmla="*/ 636788 w 2472283"/>
                <a:gd name="connsiteY7" fmla="*/ 0 h 1171498"/>
                <a:gd name="connsiteX8" fmla="*/ 412039 w 2472283"/>
                <a:gd name="connsiteY8" fmla="*/ 0 h 1171498"/>
                <a:gd name="connsiteX9" fmla="*/ 599330 w 2472283"/>
                <a:gd name="connsiteY9" fmla="*/ 1171499 h 1171498"/>
                <a:gd name="connsiteX10" fmla="*/ 1236166 w 2472283"/>
                <a:gd name="connsiteY10" fmla="*/ 0 h 1171498"/>
                <a:gd name="connsiteX11" fmla="*/ 1011418 w 2472283"/>
                <a:gd name="connsiteY11" fmla="*/ 0 h 1171498"/>
                <a:gd name="connsiteX12" fmla="*/ 824127 w 2472283"/>
                <a:gd name="connsiteY12" fmla="*/ 1171499 h 1171498"/>
                <a:gd name="connsiteX13" fmla="*/ 1048876 w 2472283"/>
                <a:gd name="connsiteY13" fmla="*/ 1171499 h 1171498"/>
                <a:gd name="connsiteX14" fmla="*/ 1236166 w 2472283"/>
                <a:gd name="connsiteY14" fmla="*/ 0 h 1171498"/>
                <a:gd name="connsiteX15" fmla="*/ 1423457 w 2472283"/>
                <a:gd name="connsiteY15" fmla="*/ 1171499 h 1171498"/>
                <a:gd name="connsiteX16" fmla="*/ 1648206 w 2472283"/>
                <a:gd name="connsiteY16" fmla="*/ 1171499 h 1171498"/>
                <a:gd name="connsiteX17" fmla="*/ 1460915 w 2472283"/>
                <a:gd name="connsiteY17" fmla="*/ 0 h 1171498"/>
                <a:gd name="connsiteX18" fmla="*/ 1236166 w 2472283"/>
                <a:gd name="connsiteY18" fmla="*/ 0 h 1171498"/>
                <a:gd name="connsiteX19" fmla="*/ 1423457 w 2472283"/>
                <a:gd name="connsiteY19" fmla="*/ 1171499 h 1171498"/>
                <a:gd name="connsiteX20" fmla="*/ 2060245 w 2472283"/>
                <a:gd name="connsiteY20" fmla="*/ 0 h 1171498"/>
                <a:gd name="connsiteX21" fmla="*/ 1835496 w 2472283"/>
                <a:gd name="connsiteY21" fmla="*/ 0 h 1171498"/>
                <a:gd name="connsiteX22" fmla="*/ 1648206 w 2472283"/>
                <a:gd name="connsiteY22" fmla="*/ 1171499 h 1171498"/>
                <a:gd name="connsiteX23" fmla="*/ 1872954 w 2472283"/>
                <a:gd name="connsiteY23" fmla="*/ 1171499 h 1171498"/>
                <a:gd name="connsiteX24" fmla="*/ 2060245 w 2472283"/>
                <a:gd name="connsiteY24" fmla="*/ 0 h 1171498"/>
                <a:gd name="connsiteX25" fmla="*/ 2247535 w 2472283"/>
                <a:gd name="connsiteY25" fmla="*/ 1171499 h 1171498"/>
                <a:gd name="connsiteX26" fmla="*/ 2472284 w 2472283"/>
                <a:gd name="connsiteY26" fmla="*/ 1171499 h 1171498"/>
                <a:gd name="connsiteX27" fmla="*/ 2285042 w 2472283"/>
                <a:gd name="connsiteY27" fmla="*/ 0 h 1171498"/>
                <a:gd name="connsiteX28" fmla="*/ 2060294 w 2472283"/>
                <a:gd name="connsiteY28" fmla="*/ 0 h 1171498"/>
                <a:gd name="connsiteX29" fmla="*/ 2247584 w 2472283"/>
                <a:gd name="connsiteY29" fmla="*/ 1171499 h 1171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472283" h="1171498">
                  <a:moveTo>
                    <a:pt x="224749" y="1171499"/>
                  </a:moveTo>
                  <a:lnTo>
                    <a:pt x="0" y="1171499"/>
                  </a:lnTo>
                  <a:cubicBezTo>
                    <a:pt x="0" y="1171499"/>
                    <a:pt x="187290" y="0"/>
                    <a:pt x="187290" y="0"/>
                  </a:cubicBezTo>
                  <a:lnTo>
                    <a:pt x="412039" y="0"/>
                  </a:lnTo>
                  <a:cubicBezTo>
                    <a:pt x="412039" y="0"/>
                    <a:pt x="224749" y="1171499"/>
                    <a:pt x="224749" y="1171499"/>
                  </a:cubicBezTo>
                  <a:close/>
                  <a:moveTo>
                    <a:pt x="599330" y="1171499"/>
                  </a:moveTo>
                  <a:lnTo>
                    <a:pt x="824078" y="1171499"/>
                  </a:lnTo>
                  <a:cubicBezTo>
                    <a:pt x="824078" y="1171499"/>
                    <a:pt x="636788" y="0"/>
                    <a:pt x="636788" y="0"/>
                  </a:cubicBezTo>
                  <a:lnTo>
                    <a:pt x="412039" y="0"/>
                  </a:lnTo>
                  <a:cubicBezTo>
                    <a:pt x="412039" y="0"/>
                    <a:pt x="599330" y="1171499"/>
                    <a:pt x="599330" y="1171499"/>
                  </a:cubicBezTo>
                  <a:close/>
                  <a:moveTo>
                    <a:pt x="1236166" y="0"/>
                  </a:moveTo>
                  <a:lnTo>
                    <a:pt x="1011418" y="0"/>
                  </a:lnTo>
                  <a:cubicBezTo>
                    <a:pt x="1011418" y="0"/>
                    <a:pt x="824127" y="1171499"/>
                    <a:pt x="824127" y="1171499"/>
                  </a:cubicBezTo>
                  <a:lnTo>
                    <a:pt x="1048876" y="1171499"/>
                  </a:lnTo>
                  <a:cubicBezTo>
                    <a:pt x="1048876" y="1171499"/>
                    <a:pt x="1236166" y="0"/>
                    <a:pt x="1236166" y="0"/>
                  </a:cubicBezTo>
                  <a:close/>
                  <a:moveTo>
                    <a:pt x="1423457" y="1171499"/>
                  </a:moveTo>
                  <a:lnTo>
                    <a:pt x="1648206" y="1171499"/>
                  </a:lnTo>
                  <a:cubicBezTo>
                    <a:pt x="1648206" y="1171499"/>
                    <a:pt x="1460915" y="0"/>
                    <a:pt x="1460915" y="0"/>
                  </a:cubicBezTo>
                  <a:lnTo>
                    <a:pt x="1236166" y="0"/>
                  </a:lnTo>
                  <a:cubicBezTo>
                    <a:pt x="1236166" y="0"/>
                    <a:pt x="1423457" y="1171499"/>
                    <a:pt x="1423457" y="1171499"/>
                  </a:cubicBezTo>
                  <a:close/>
                  <a:moveTo>
                    <a:pt x="2060245" y="0"/>
                  </a:moveTo>
                  <a:lnTo>
                    <a:pt x="1835496" y="0"/>
                  </a:lnTo>
                  <a:cubicBezTo>
                    <a:pt x="1835496" y="0"/>
                    <a:pt x="1648206" y="1171499"/>
                    <a:pt x="1648206" y="1171499"/>
                  </a:cubicBezTo>
                  <a:lnTo>
                    <a:pt x="1872954" y="1171499"/>
                  </a:lnTo>
                  <a:cubicBezTo>
                    <a:pt x="1872954" y="1171499"/>
                    <a:pt x="2060245" y="0"/>
                    <a:pt x="2060245" y="0"/>
                  </a:cubicBezTo>
                  <a:close/>
                  <a:moveTo>
                    <a:pt x="2247535" y="1171499"/>
                  </a:moveTo>
                  <a:lnTo>
                    <a:pt x="2472284" y="1171499"/>
                  </a:lnTo>
                  <a:cubicBezTo>
                    <a:pt x="2472284" y="1171499"/>
                    <a:pt x="2285042" y="0"/>
                    <a:pt x="2285042" y="0"/>
                  </a:cubicBezTo>
                  <a:lnTo>
                    <a:pt x="2060294" y="0"/>
                  </a:lnTo>
                  <a:cubicBezTo>
                    <a:pt x="2060294" y="0"/>
                    <a:pt x="2247584" y="1171499"/>
                    <a:pt x="2247584" y="1171499"/>
                  </a:cubicBezTo>
                  <a:close/>
                </a:path>
              </a:pathLst>
            </a:custGeom>
            <a:solidFill>
              <a:schemeClr val="accent1"/>
            </a:solidFill>
            <a:ln w="0" cap="flat">
              <a:noFill/>
              <a:prstDash val="solid"/>
              <a:miter/>
            </a:ln>
          </p:spPr>
          <p:txBody>
            <a:bodyPr rtlCol="0" anchor="ctr"/>
            <a:lstStyle/>
            <a:p>
              <a:endParaRPr lang="en-US">
                <a:latin typeface="Arial" panose="020B0604020202020204" pitchFamily="34" charset="0"/>
                <a:cs typeface="Arial" panose="020B0604020202020204" pitchFamily="34" charset="0"/>
                <a:sym typeface="Arial" panose="020B0604020202020204" pitchFamily="34" charset="0"/>
              </a:endParaRPr>
            </a:p>
          </p:txBody>
        </p:sp>
        <p:sp>
          <p:nvSpPr>
            <p:cNvPr id="10" name="Freeform: Shape 9">
              <a:extLst>
                <a:ext uri="{FF2B5EF4-FFF2-40B4-BE49-F238E27FC236}">
                  <a16:creationId xmlns:a16="http://schemas.microsoft.com/office/drawing/2014/main" id="{554279B4-2226-7B13-8EB4-1E98D42116E1}"/>
                </a:ext>
              </a:extLst>
            </p:cNvPr>
            <p:cNvSpPr/>
            <p:nvPr/>
          </p:nvSpPr>
          <p:spPr>
            <a:xfrm>
              <a:off x="9309100" y="5007080"/>
              <a:ext cx="412039" cy="1171498"/>
            </a:xfrm>
            <a:custGeom>
              <a:avLst/>
              <a:gdLst>
                <a:gd name="connsiteX0" fmla="*/ 187291 w 412039"/>
                <a:gd name="connsiteY0" fmla="*/ 1171499 h 1171498"/>
                <a:gd name="connsiteX1" fmla="*/ 412039 w 412039"/>
                <a:gd name="connsiteY1" fmla="*/ 1171499 h 1171498"/>
                <a:gd name="connsiteX2" fmla="*/ 224749 w 412039"/>
                <a:gd name="connsiteY2" fmla="*/ 0 h 1171498"/>
                <a:gd name="connsiteX3" fmla="*/ 0 w 412039"/>
                <a:gd name="connsiteY3" fmla="*/ 0 h 1171498"/>
                <a:gd name="connsiteX4" fmla="*/ 187291 w 412039"/>
                <a:gd name="connsiteY4" fmla="*/ 1171499 h 11714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2039" h="1171498">
                  <a:moveTo>
                    <a:pt x="187291" y="1171499"/>
                  </a:moveTo>
                  <a:lnTo>
                    <a:pt x="412039" y="1171499"/>
                  </a:lnTo>
                  <a:lnTo>
                    <a:pt x="224749" y="0"/>
                  </a:lnTo>
                  <a:lnTo>
                    <a:pt x="0" y="0"/>
                  </a:lnTo>
                  <a:lnTo>
                    <a:pt x="187291" y="1171499"/>
                  </a:lnTo>
                  <a:close/>
                </a:path>
              </a:pathLst>
            </a:custGeom>
            <a:gradFill>
              <a:gsLst>
                <a:gs pos="0">
                  <a:srgbClr val="FE5B1B">
                    <a:alpha val="0"/>
                  </a:srgbClr>
                </a:gs>
                <a:gs pos="50000">
                  <a:srgbClr val="FC5B1B">
                    <a:alpha val="49804"/>
                  </a:srgbClr>
                </a:gs>
                <a:gs pos="100000">
                  <a:srgbClr val="FB5B1B"/>
                </a:gs>
              </a:gsLst>
              <a:lin ang="4808779" scaled="1"/>
            </a:gradFill>
            <a:ln w="0" cap="flat">
              <a:noFill/>
              <a:prstDash val="solid"/>
              <a:miter/>
            </a:ln>
          </p:spPr>
          <p:txBody>
            <a:bodyPr rtlCol="0" anchor="ctr"/>
            <a:lstStyle/>
            <a:p>
              <a:endParaRPr lang="en-US">
                <a:latin typeface="Arial" panose="020B0604020202020204" pitchFamily="34" charset="0"/>
                <a:cs typeface="Arial" panose="020B0604020202020204" pitchFamily="34" charset="0"/>
                <a:sym typeface="Arial" panose="020B0604020202020204" pitchFamily="34" charset="0"/>
              </a:endParaRPr>
            </a:p>
          </p:txBody>
        </p:sp>
      </p:grpSp>
      <p:sp>
        <p:nvSpPr>
          <p:cNvPr id="5" name="Slide Number Placeholder 5">
            <a:extLst>
              <a:ext uri="{FF2B5EF4-FFF2-40B4-BE49-F238E27FC236}">
                <a16:creationId xmlns:a16="http://schemas.microsoft.com/office/drawing/2014/main" id="{7604E0F7-AF41-4ECD-38E5-3B0B3E909129}"/>
              </a:ext>
            </a:extLst>
          </p:cNvPr>
          <p:cNvSpPr>
            <a:spLocks noGrp="1"/>
          </p:cNvSpPr>
          <p:nvPr>
            <p:ph type="sldNum" sz="quarter" idx="4"/>
          </p:nvPr>
        </p:nvSpPr>
        <p:spPr>
          <a:xfrm>
            <a:off x="11475537" y="6422716"/>
            <a:ext cx="330231" cy="203476"/>
          </a:xfrm>
          <a:prstGeom prst="rect">
            <a:avLst/>
          </a:prstGeom>
        </p:spPr>
        <p:txBody>
          <a:bodyPr vert="horz" lIns="0" tIns="0" rIns="0" bIns="0" rtlCol="0" anchor="ctr"/>
          <a:lstStyle>
            <a:lvl1pPr algn="r">
              <a:defRPr sz="1000" b="1">
                <a:solidFill>
                  <a:schemeClr val="bg1"/>
                </a:solidFill>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12" name="Rectangle 11">
            <a:extLst>
              <a:ext uri="{FF2B5EF4-FFF2-40B4-BE49-F238E27FC236}">
                <a16:creationId xmlns:a16="http://schemas.microsoft.com/office/drawing/2014/main" id="{2AD673DB-9F29-F667-A11D-738752A1DC9F}"/>
              </a:ext>
            </a:extLst>
          </p:cNvPr>
          <p:cNvSpPr/>
          <p:nvPr userDrawn="1"/>
        </p:nvSpPr>
        <p:spPr>
          <a:xfrm>
            <a:off x="9930685" y="6471952"/>
            <a:ext cx="1428276" cy="123111"/>
          </a:xfrm>
          <a:prstGeom prst="rect">
            <a:avLst/>
          </a:prstGeom>
        </p:spPr>
        <p:txBody>
          <a:bodyPr wrap="none" lIns="0" tIns="0" rIns="0" bIns="0" anchor="ctr">
            <a:spAutoFit/>
          </a:bodyPr>
          <a:lstStyle/>
          <a:p>
            <a:pPr marL="0" marR="0" lvl="0" indent="0" algn="r" defTabSz="457189" rtl="0" eaLnBrk="1" fontAlgn="auto" latinLnBrk="0" hangingPunct="1">
              <a:lnSpc>
                <a:spcPct val="100000"/>
              </a:lnSpc>
              <a:spcBef>
                <a:spcPts val="0"/>
              </a:spcBef>
              <a:spcAft>
                <a:spcPts val="0"/>
              </a:spcAft>
              <a:buClrTx/>
              <a:buSzTx/>
              <a:buFontTx/>
              <a:buNone/>
              <a:tabLst/>
              <a:defRPr/>
            </a:pPr>
            <a:r>
              <a:rPr lang="en-US" sz="800">
                <a:solidFill>
                  <a:schemeClr val="bg1"/>
                </a:solidFill>
                <a:latin typeface="Arial" panose="020B0604020202020204" pitchFamily="34" charset="0"/>
                <a:cs typeface="Arial" panose="020B0604020202020204" pitchFamily="34" charset="0"/>
                <a:sym typeface="Arial" panose="020B0604020202020204" pitchFamily="34" charset="0"/>
              </a:rPr>
              <a:t>Confidential. Property of Vertiv.</a:t>
            </a:r>
          </a:p>
        </p:txBody>
      </p:sp>
      <p:pic>
        <p:nvPicPr>
          <p:cNvPr id="2" name="Picture 1">
            <a:extLst>
              <a:ext uri="{FF2B5EF4-FFF2-40B4-BE49-F238E27FC236}">
                <a16:creationId xmlns:a16="http://schemas.microsoft.com/office/drawing/2014/main" id="{FC205178-1C84-5C6E-48AC-575C5A4C7E8C}"/>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1669142" y="6408004"/>
            <a:ext cx="1703152" cy="234000"/>
          </a:xfrm>
          <a:prstGeom prst="rect">
            <a:avLst/>
          </a:prstGeom>
        </p:spPr>
      </p:pic>
    </p:spTree>
    <p:extLst>
      <p:ext uri="{BB962C8B-B14F-4D97-AF65-F5344CB8AC3E}">
        <p14:creationId xmlns:p14="http://schemas.microsoft.com/office/powerpoint/2010/main" val="91183690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Process + Description 1">
    <p:spTree>
      <p:nvGrpSpPr>
        <p:cNvPr id="1" name=""/>
        <p:cNvGrpSpPr/>
        <p:nvPr/>
      </p:nvGrpSpPr>
      <p:grpSpPr>
        <a:xfrm>
          <a:off x="0" y="0"/>
          <a:ext cx="0" cy="0"/>
          <a:chOff x="0" y="0"/>
          <a:chExt cx="0" cy="0"/>
        </a:xfrm>
      </p:grpSpPr>
      <p:graphicFrame>
        <p:nvGraphicFramePr>
          <p:cNvPr id="11" name="think-cell data - do not delete" hidden="1">
            <a:extLst>
              <a:ext uri="{FF2B5EF4-FFF2-40B4-BE49-F238E27FC236}">
                <a16:creationId xmlns:a16="http://schemas.microsoft.com/office/drawing/2014/main" id="{9588ADD6-5269-2D0C-877B-16AE84EE22AB}"/>
              </a:ext>
            </a:extLst>
          </p:cNvPr>
          <p:cNvGraphicFramePr>
            <a:graphicFrameLocks noChangeAspect="1"/>
          </p:cNvGraphicFramePr>
          <p:nvPr userDrawn="1">
            <p:custDataLst>
              <p:tags r:id="rId1"/>
            </p:custDataLst>
            <p:extLst>
              <p:ext uri="{D42A27DB-BD31-4B8C-83A1-F6EECF244321}">
                <p14:modId xmlns:p14="http://schemas.microsoft.com/office/powerpoint/2010/main" val="18233485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11" name="think-cell data - do not delete" hidden="1">
                        <a:extLst>
                          <a:ext uri="{FF2B5EF4-FFF2-40B4-BE49-F238E27FC236}">
                            <a16:creationId xmlns:a16="http://schemas.microsoft.com/office/drawing/2014/main" id="{9588ADD6-5269-2D0C-877B-16AE84EE22A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84C0F903-7CD0-7232-A451-06466AB2805E}"/>
              </a:ext>
            </a:extLst>
          </p:cNvPr>
          <p:cNvSpPr>
            <a:spLocks noGrp="1"/>
          </p:cNvSpPr>
          <p:nvPr>
            <p:ph type="title"/>
          </p:nvPr>
        </p:nvSpPr>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p>
        </p:txBody>
      </p:sp>
      <p:sp>
        <p:nvSpPr>
          <p:cNvPr id="3" name="Slide Number Placeholder 2">
            <a:extLst>
              <a:ext uri="{FF2B5EF4-FFF2-40B4-BE49-F238E27FC236}">
                <a16:creationId xmlns:a16="http://schemas.microsoft.com/office/drawing/2014/main" id="{CEC17FA7-2ECA-F9B6-B853-961DA7FACDC7}"/>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cxnSp>
        <p:nvCxnSpPr>
          <p:cNvPr id="5" name="Straight Connector 4">
            <a:extLst>
              <a:ext uri="{FF2B5EF4-FFF2-40B4-BE49-F238E27FC236}">
                <a16:creationId xmlns:a16="http://schemas.microsoft.com/office/drawing/2014/main" id="{2BB41798-1E0B-8473-164A-8F094759A58F}"/>
              </a:ext>
            </a:extLst>
          </p:cNvPr>
          <p:cNvCxnSpPr>
            <a:cxnSpLocks/>
          </p:cNvCxnSpPr>
          <p:nvPr userDrawn="1"/>
        </p:nvCxnSpPr>
        <p:spPr>
          <a:xfrm>
            <a:off x="0" y="2633279"/>
            <a:ext cx="11805768" cy="0"/>
          </a:xfrm>
          <a:prstGeom prst="line">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F6E7F549-6D8A-EFCF-A182-78F879E72862}"/>
              </a:ext>
            </a:extLst>
          </p:cNvPr>
          <p:cNvSpPr/>
          <p:nvPr userDrawn="1"/>
        </p:nvSpPr>
        <p:spPr>
          <a:xfrm>
            <a:off x="388508" y="2496119"/>
            <a:ext cx="274320" cy="27432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US" b="1">
              <a:latin typeface="Arial" panose="020B0604020202020204" pitchFamily="34" charset="0"/>
              <a:cs typeface="Arial" panose="020B0604020202020204" pitchFamily="34" charset="0"/>
              <a:sym typeface="Arial" panose="020B0604020202020204" pitchFamily="34" charset="0"/>
            </a:endParaRPr>
          </a:p>
        </p:txBody>
      </p:sp>
      <p:sp>
        <p:nvSpPr>
          <p:cNvPr id="7" name="Oval 6">
            <a:extLst>
              <a:ext uri="{FF2B5EF4-FFF2-40B4-BE49-F238E27FC236}">
                <a16:creationId xmlns:a16="http://schemas.microsoft.com/office/drawing/2014/main" id="{FEB02A94-999D-A2FB-997A-832BD70E07E1}"/>
              </a:ext>
            </a:extLst>
          </p:cNvPr>
          <p:cNvSpPr/>
          <p:nvPr userDrawn="1"/>
        </p:nvSpPr>
        <p:spPr>
          <a:xfrm>
            <a:off x="2768217" y="2496119"/>
            <a:ext cx="274320" cy="274320"/>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US" b="1">
              <a:latin typeface="Arial" panose="020B0604020202020204" pitchFamily="34" charset="0"/>
              <a:cs typeface="Arial" panose="020B0604020202020204" pitchFamily="34" charset="0"/>
              <a:sym typeface="Arial" panose="020B0604020202020204" pitchFamily="34" charset="0"/>
            </a:endParaRPr>
          </a:p>
        </p:txBody>
      </p:sp>
      <p:sp>
        <p:nvSpPr>
          <p:cNvPr id="8" name="Oval 7">
            <a:extLst>
              <a:ext uri="{FF2B5EF4-FFF2-40B4-BE49-F238E27FC236}">
                <a16:creationId xmlns:a16="http://schemas.microsoft.com/office/drawing/2014/main" id="{371261D1-46D3-01F4-09B0-456448EDE6F7}"/>
              </a:ext>
            </a:extLst>
          </p:cNvPr>
          <p:cNvSpPr/>
          <p:nvPr userDrawn="1"/>
        </p:nvSpPr>
        <p:spPr>
          <a:xfrm>
            <a:off x="5147927" y="2496119"/>
            <a:ext cx="274320" cy="274320"/>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US" b="1">
              <a:latin typeface="Arial" panose="020B0604020202020204" pitchFamily="34" charset="0"/>
              <a:cs typeface="Arial" panose="020B0604020202020204" pitchFamily="34" charset="0"/>
              <a:sym typeface="Arial" panose="020B0604020202020204" pitchFamily="34" charset="0"/>
            </a:endParaRPr>
          </a:p>
        </p:txBody>
      </p:sp>
      <p:sp>
        <p:nvSpPr>
          <p:cNvPr id="9" name="Oval 8">
            <a:extLst>
              <a:ext uri="{FF2B5EF4-FFF2-40B4-BE49-F238E27FC236}">
                <a16:creationId xmlns:a16="http://schemas.microsoft.com/office/drawing/2014/main" id="{91B7C23F-7689-EDA3-00DF-57C149EB97A8}"/>
              </a:ext>
            </a:extLst>
          </p:cNvPr>
          <p:cNvSpPr/>
          <p:nvPr userDrawn="1"/>
        </p:nvSpPr>
        <p:spPr>
          <a:xfrm>
            <a:off x="7527636" y="2496119"/>
            <a:ext cx="274320" cy="27432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US" b="1">
              <a:latin typeface="Arial" panose="020B0604020202020204" pitchFamily="34" charset="0"/>
              <a:cs typeface="Arial" panose="020B0604020202020204" pitchFamily="34" charset="0"/>
              <a:sym typeface="Arial" panose="020B0604020202020204" pitchFamily="34" charset="0"/>
            </a:endParaRPr>
          </a:p>
        </p:txBody>
      </p:sp>
      <p:sp>
        <p:nvSpPr>
          <p:cNvPr id="10" name="Oval 9">
            <a:extLst>
              <a:ext uri="{FF2B5EF4-FFF2-40B4-BE49-F238E27FC236}">
                <a16:creationId xmlns:a16="http://schemas.microsoft.com/office/drawing/2014/main" id="{32EF5139-3CC8-6EDF-6DD5-1861F844F077}"/>
              </a:ext>
            </a:extLst>
          </p:cNvPr>
          <p:cNvSpPr/>
          <p:nvPr userDrawn="1"/>
        </p:nvSpPr>
        <p:spPr>
          <a:xfrm>
            <a:off x="9907344" y="2496119"/>
            <a:ext cx="274320" cy="274320"/>
          </a:xfrm>
          <a:prstGeom prst="ellipse">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US" b="1">
              <a:latin typeface="Arial" panose="020B0604020202020204" pitchFamily="34" charset="0"/>
              <a:cs typeface="Arial" panose="020B0604020202020204" pitchFamily="34" charset="0"/>
              <a:sym typeface="Arial" panose="020B0604020202020204" pitchFamily="34" charset="0"/>
            </a:endParaRPr>
          </a:p>
        </p:txBody>
      </p:sp>
      <p:sp>
        <p:nvSpPr>
          <p:cNvPr id="22" name="Text Placeholder 21">
            <a:extLst>
              <a:ext uri="{FF2B5EF4-FFF2-40B4-BE49-F238E27FC236}">
                <a16:creationId xmlns:a16="http://schemas.microsoft.com/office/drawing/2014/main" id="{78D456A2-E7E1-A692-9F6B-C45024484124}"/>
              </a:ext>
            </a:extLst>
          </p:cNvPr>
          <p:cNvSpPr>
            <a:spLocks noGrp="1"/>
          </p:cNvSpPr>
          <p:nvPr>
            <p:ph type="body" sz="quarter" idx="12"/>
          </p:nvPr>
        </p:nvSpPr>
        <p:spPr>
          <a:xfrm>
            <a:off x="384980" y="3031563"/>
            <a:ext cx="1901952" cy="1123384"/>
          </a:xfrm>
        </p:spPr>
        <p:txBody>
          <a:bodyPr>
            <a:spAutoFit/>
          </a:bodyPr>
          <a:lstStyle>
            <a:lvl1pPr>
              <a:lnSpc>
                <a:spcPct val="100000"/>
              </a:lnSpc>
              <a:spcBef>
                <a:spcPts val="0"/>
              </a:spcBef>
              <a:spcAft>
                <a:spcPts val="600"/>
              </a:spcAft>
              <a:defRPr sz="1800" b="1">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400">
                <a:latin typeface="Arial" panose="020B0604020202020204" pitchFamily="34" charset="0"/>
                <a:cs typeface="Arial" panose="020B0604020202020204" pitchFamily="34" charset="0"/>
                <a:sym typeface="Arial" panose="020B0604020202020204" pitchFamily="34" charset="0"/>
              </a:defRPr>
            </a:lvl2pPr>
            <a:lvl3pPr marL="0" indent="0">
              <a:lnSpc>
                <a:spcPct val="100000"/>
              </a:lnSpc>
              <a:spcBef>
                <a:spcPts val="0"/>
              </a:spcBef>
              <a:spcAft>
                <a:spcPts val="600"/>
              </a:spcAft>
              <a:buNone/>
              <a:defRPr/>
            </a:lvl3pPr>
          </a:lstStyle>
          <a:p>
            <a:pPr lvl="0"/>
            <a:r>
              <a:rPr lang="en-US"/>
              <a:t>Click to edit Master text styles</a:t>
            </a:r>
          </a:p>
          <a:p>
            <a:pPr lvl="1"/>
            <a:r>
              <a:rPr lang="en-US"/>
              <a:t>Second level</a:t>
            </a:r>
          </a:p>
        </p:txBody>
      </p:sp>
      <p:sp>
        <p:nvSpPr>
          <p:cNvPr id="23" name="Text Placeholder 21">
            <a:extLst>
              <a:ext uri="{FF2B5EF4-FFF2-40B4-BE49-F238E27FC236}">
                <a16:creationId xmlns:a16="http://schemas.microsoft.com/office/drawing/2014/main" id="{7A882BDF-7096-DAAC-133F-2F7EE4E62CCE}"/>
              </a:ext>
            </a:extLst>
          </p:cNvPr>
          <p:cNvSpPr>
            <a:spLocks noGrp="1"/>
          </p:cNvSpPr>
          <p:nvPr>
            <p:ph type="body" sz="quarter" idx="13"/>
          </p:nvPr>
        </p:nvSpPr>
        <p:spPr>
          <a:xfrm>
            <a:off x="2764689" y="3031563"/>
            <a:ext cx="1901952" cy="1123384"/>
          </a:xfrm>
        </p:spPr>
        <p:txBody>
          <a:bodyPr>
            <a:spAutoFit/>
          </a:bodyPr>
          <a:lstStyle>
            <a:lvl1pPr>
              <a:lnSpc>
                <a:spcPct val="100000"/>
              </a:lnSpc>
              <a:spcBef>
                <a:spcPts val="0"/>
              </a:spcBef>
              <a:spcAft>
                <a:spcPts val="600"/>
              </a:spcAft>
              <a:defRPr sz="1800" b="1">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400">
                <a:latin typeface="Arial" panose="020B0604020202020204" pitchFamily="34" charset="0"/>
                <a:cs typeface="Arial" panose="020B0604020202020204" pitchFamily="34" charset="0"/>
                <a:sym typeface="Arial" panose="020B0604020202020204" pitchFamily="34" charset="0"/>
              </a:defRPr>
            </a:lvl2pPr>
            <a:lvl3pPr marL="0" indent="0">
              <a:lnSpc>
                <a:spcPct val="100000"/>
              </a:lnSpc>
              <a:spcBef>
                <a:spcPts val="0"/>
              </a:spcBef>
              <a:spcAft>
                <a:spcPts val="600"/>
              </a:spcAft>
              <a:buNone/>
              <a:defRPr/>
            </a:lvl3pPr>
          </a:lstStyle>
          <a:p>
            <a:pPr lvl="0"/>
            <a:r>
              <a:rPr lang="en-US"/>
              <a:t>Click to edit Master text styles</a:t>
            </a:r>
          </a:p>
          <a:p>
            <a:pPr lvl="1"/>
            <a:r>
              <a:rPr lang="en-US"/>
              <a:t>Second level</a:t>
            </a:r>
          </a:p>
        </p:txBody>
      </p:sp>
      <p:sp>
        <p:nvSpPr>
          <p:cNvPr id="24" name="Text Placeholder 21">
            <a:extLst>
              <a:ext uri="{FF2B5EF4-FFF2-40B4-BE49-F238E27FC236}">
                <a16:creationId xmlns:a16="http://schemas.microsoft.com/office/drawing/2014/main" id="{7ADDC47B-CD69-2B66-7D74-F0793A522EA0}"/>
              </a:ext>
            </a:extLst>
          </p:cNvPr>
          <p:cNvSpPr>
            <a:spLocks noGrp="1"/>
          </p:cNvSpPr>
          <p:nvPr>
            <p:ph type="body" sz="quarter" idx="14"/>
          </p:nvPr>
        </p:nvSpPr>
        <p:spPr>
          <a:xfrm>
            <a:off x="5144399" y="3031563"/>
            <a:ext cx="1901952" cy="1123384"/>
          </a:xfrm>
        </p:spPr>
        <p:txBody>
          <a:bodyPr>
            <a:spAutoFit/>
          </a:bodyPr>
          <a:lstStyle>
            <a:lvl1pPr>
              <a:lnSpc>
                <a:spcPct val="100000"/>
              </a:lnSpc>
              <a:spcBef>
                <a:spcPts val="0"/>
              </a:spcBef>
              <a:spcAft>
                <a:spcPts val="600"/>
              </a:spcAft>
              <a:defRPr sz="1800" b="1">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400">
                <a:latin typeface="Arial" panose="020B0604020202020204" pitchFamily="34" charset="0"/>
                <a:cs typeface="Arial" panose="020B0604020202020204" pitchFamily="34" charset="0"/>
                <a:sym typeface="Arial" panose="020B0604020202020204" pitchFamily="34" charset="0"/>
              </a:defRPr>
            </a:lvl2pPr>
            <a:lvl3pPr marL="0" indent="0">
              <a:lnSpc>
                <a:spcPct val="100000"/>
              </a:lnSpc>
              <a:spcBef>
                <a:spcPts val="0"/>
              </a:spcBef>
              <a:spcAft>
                <a:spcPts val="600"/>
              </a:spcAft>
              <a:buNone/>
              <a:defRPr/>
            </a:lvl3pPr>
          </a:lstStyle>
          <a:p>
            <a:pPr lvl="0"/>
            <a:r>
              <a:rPr lang="en-US"/>
              <a:t>Click to edit Master text styles</a:t>
            </a:r>
          </a:p>
          <a:p>
            <a:pPr lvl="1"/>
            <a:r>
              <a:rPr lang="en-US"/>
              <a:t>Second level</a:t>
            </a:r>
          </a:p>
        </p:txBody>
      </p:sp>
      <p:sp>
        <p:nvSpPr>
          <p:cNvPr id="25" name="Text Placeholder 21">
            <a:extLst>
              <a:ext uri="{FF2B5EF4-FFF2-40B4-BE49-F238E27FC236}">
                <a16:creationId xmlns:a16="http://schemas.microsoft.com/office/drawing/2014/main" id="{72E3DBAE-ED15-30D9-AD5F-FE55B27599D2}"/>
              </a:ext>
            </a:extLst>
          </p:cNvPr>
          <p:cNvSpPr>
            <a:spLocks noGrp="1"/>
          </p:cNvSpPr>
          <p:nvPr>
            <p:ph type="body" sz="quarter" idx="15"/>
          </p:nvPr>
        </p:nvSpPr>
        <p:spPr>
          <a:xfrm>
            <a:off x="7524108" y="3031563"/>
            <a:ext cx="1901952" cy="1123384"/>
          </a:xfrm>
        </p:spPr>
        <p:txBody>
          <a:bodyPr>
            <a:spAutoFit/>
          </a:bodyPr>
          <a:lstStyle>
            <a:lvl1pPr>
              <a:lnSpc>
                <a:spcPct val="100000"/>
              </a:lnSpc>
              <a:spcBef>
                <a:spcPts val="0"/>
              </a:spcBef>
              <a:spcAft>
                <a:spcPts val="600"/>
              </a:spcAft>
              <a:defRPr sz="1800" b="1">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400">
                <a:latin typeface="Arial" panose="020B0604020202020204" pitchFamily="34" charset="0"/>
                <a:cs typeface="Arial" panose="020B0604020202020204" pitchFamily="34" charset="0"/>
                <a:sym typeface="Arial" panose="020B0604020202020204" pitchFamily="34" charset="0"/>
              </a:defRPr>
            </a:lvl2pPr>
            <a:lvl3pPr marL="0" indent="0">
              <a:lnSpc>
                <a:spcPct val="100000"/>
              </a:lnSpc>
              <a:spcBef>
                <a:spcPts val="0"/>
              </a:spcBef>
              <a:spcAft>
                <a:spcPts val="600"/>
              </a:spcAft>
              <a:buNone/>
              <a:defRPr/>
            </a:lvl3pPr>
          </a:lstStyle>
          <a:p>
            <a:pPr lvl="0"/>
            <a:r>
              <a:rPr lang="en-US"/>
              <a:t>Click to edit Master text styles</a:t>
            </a:r>
          </a:p>
          <a:p>
            <a:pPr lvl="1"/>
            <a:r>
              <a:rPr lang="en-US"/>
              <a:t>Second level</a:t>
            </a:r>
          </a:p>
        </p:txBody>
      </p:sp>
      <p:sp>
        <p:nvSpPr>
          <p:cNvPr id="26" name="Text Placeholder 21">
            <a:extLst>
              <a:ext uri="{FF2B5EF4-FFF2-40B4-BE49-F238E27FC236}">
                <a16:creationId xmlns:a16="http://schemas.microsoft.com/office/drawing/2014/main" id="{A1247C16-E021-3EED-2A4E-DE89A5EF3821}"/>
              </a:ext>
            </a:extLst>
          </p:cNvPr>
          <p:cNvSpPr>
            <a:spLocks noGrp="1"/>
          </p:cNvSpPr>
          <p:nvPr>
            <p:ph type="body" sz="quarter" idx="16"/>
          </p:nvPr>
        </p:nvSpPr>
        <p:spPr>
          <a:xfrm>
            <a:off x="9903816" y="3031563"/>
            <a:ext cx="1901952" cy="1123384"/>
          </a:xfrm>
        </p:spPr>
        <p:txBody>
          <a:bodyPr>
            <a:spAutoFit/>
          </a:bodyPr>
          <a:lstStyle>
            <a:lvl1pPr>
              <a:lnSpc>
                <a:spcPct val="100000"/>
              </a:lnSpc>
              <a:spcBef>
                <a:spcPts val="0"/>
              </a:spcBef>
              <a:spcAft>
                <a:spcPts val="600"/>
              </a:spcAft>
              <a:defRPr sz="1800" b="1">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400">
                <a:latin typeface="Arial" panose="020B0604020202020204" pitchFamily="34" charset="0"/>
                <a:cs typeface="Arial" panose="020B0604020202020204" pitchFamily="34" charset="0"/>
                <a:sym typeface="Arial" panose="020B0604020202020204" pitchFamily="34" charset="0"/>
              </a:defRPr>
            </a:lvl2pPr>
            <a:lvl3pPr marL="0" indent="0">
              <a:lnSpc>
                <a:spcPct val="100000"/>
              </a:lnSpc>
              <a:spcBef>
                <a:spcPts val="0"/>
              </a:spcBef>
              <a:spcAft>
                <a:spcPts val="600"/>
              </a:spcAft>
              <a:buNone/>
              <a:defRPr/>
            </a:lvl3pPr>
          </a:lstStyle>
          <a:p>
            <a:pPr lvl="0"/>
            <a:r>
              <a:rPr lang="en-US"/>
              <a:t>Click to edit Master text styles</a:t>
            </a:r>
          </a:p>
          <a:p>
            <a:pPr lvl="1"/>
            <a:r>
              <a:rPr lang="en-US"/>
              <a:t>Second level</a:t>
            </a:r>
          </a:p>
        </p:txBody>
      </p:sp>
      <p:sp>
        <p:nvSpPr>
          <p:cNvPr id="27" name="Text Placeholder 24">
            <a:extLst>
              <a:ext uri="{FF2B5EF4-FFF2-40B4-BE49-F238E27FC236}">
                <a16:creationId xmlns:a16="http://schemas.microsoft.com/office/drawing/2014/main" id="{B5DC3A03-4626-E8B0-C2D3-F4792E982F07}"/>
              </a:ext>
            </a:extLst>
          </p:cNvPr>
          <p:cNvSpPr>
            <a:spLocks noGrp="1"/>
          </p:cNvSpPr>
          <p:nvPr>
            <p:ph type="body" sz="quarter" idx="17" hasCustomPrompt="1"/>
          </p:nvPr>
        </p:nvSpPr>
        <p:spPr>
          <a:xfrm>
            <a:off x="388508" y="1742552"/>
            <a:ext cx="1898424" cy="492443"/>
          </a:xfrm>
        </p:spPr>
        <p:txBody>
          <a:bodyPr wrap="square">
            <a:spAutoFit/>
          </a:bodyPr>
          <a:lstStyle>
            <a:lvl1pPr>
              <a:lnSpc>
                <a:spcPct val="100000"/>
              </a:lnSpc>
              <a:spcBef>
                <a:spcPts val="0"/>
              </a:spcBef>
              <a:defRPr sz="3200">
                <a:solidFill>
                  <a:schemeClr val="tx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00</a:t>
            </a:r>
          </a:p>
        </p:txBody>
      </p:sp>
      <p:sp>
        <p:nvSpPr>
          <p:cNvPr id="28" name="Text Placeholder 24">
            <a:extLst>
              <a:ext uri="{FF2B5EF4-FFF2-40B4-BE49-F238E27FC236}">
                <a16:creationId xmlns:a16="http://schemas.microsoft.com/office/drawing/2014/main" id="{35966E8B-E5F3-3948-D1F2-F685024A4F87}"/>
              </a:ext>
            </a:extLst>
          </p:cNvPr>
          <p:cNvSpPr>
            <a:spLocks noGrp="1"/>
          </p:cNvSpPr>
          <p:nvPr>
            <p:ph type="body" sz="quarter" idx="18" hasCustomPrompt="1"/>
          </p:nvPr>
        </p:nvSpPr>
        <p:spPr>
          <a:xfrm>
            <a:off x="2768217" y="1742552"/>
            <a:ext cx="1898424" cy="492443"/>
          </a:xfrm>
        </p:spPr>
        <p:txBody>
          <a:bodyPr wrap="square">
            <a:spAutoFit/>
          </a:bodyPr>
          <a:lstStyle>
            <a:lvl1pPr>
              <a:lnSpc>
                <a:spcPct val="100000"/>
              </a:lnSpc>
              <a:spcBef>
                <a:spcPts val="0"/>
              </a:spcBef>
              <a:defRPr sz="3200">
                <a:solidFill>
                  <a:schemeClr val="tx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00</a:t>
            </a:r>
          </a:p>
        </p:txBody>
      </p:sp>
      <p:sp>
        <p:nvSpPr>
          <p:cNvPr id="29" name="Text Placeholder 24">
            <a:extLst>
              <a:ext uri="{FF2B5EF4-FFF2-40B4-BE49-F238E27FC236}">
                <a16:creationId xmlns:a16="http://schemas.microsoft.com/office/drawing/2014/main" id="{4D0FA84F-EC6D-58BC-BA48-945B7FAF4E3A}"/>
              </a:ext>
            </a:extLst>
          </p:cNvPr>
          <p:cNvSpPr>
            <a:spLocks noGrp="1"/>
          </p:cNvSpPr>
          <p:nvPr>
            <p:ph type="body" sz="quarter" idx="19" hasCustomPrompt="1"/>
          </p:nvPr>
        </p:nvSpPr>
        <p:spPr>
          <a:xfrm>
            <a:off x="5147927" y="1742552"/>
            <a:ext cx="1898424" cy="492443"/>
          </a:xfrm>
        </p:spPr>
        <p:txBody>
          <a:bodyPr wrap="square">
            <a:spAutoFit/>
          </a:bodyPr>
          <a:lstStyle>
            <a:lvl1pPr>
              <a:lnSpc>
                <a:spcPct val="100000"/>
              </a:lnSpc>
              <a:spcBef>
                <a:spcPts val="0"/>
              </a:spcBef>
              <a:defRPr sz="3200">
                <a:solidFill>
                  <a:schemeClr val="tx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00</a:t>
            </a:r>
          </a:p>
        </p:txBody>
      </p:sp>
      <p:sp>
        <p:nvSpPr>
          <p:cNvPr id="30" name="Text Placeholder 24">
            <a:extLst>
              <a:ext uri="{FF2B5EF4-FFF2-40B4-BE49-F238E27FC236}">
                <a16:creationId xmlns:a16="http://schemas.microsoft.com/office/drawing/2014/main" id="{FB7D8139-C673-CB50-C2C9-8014C7475D0B}"/>
              </a:ext>
            </a:extLst>
          </p:cNvPr>
          <p:cNvSpPr>
            <a:spLocks noGrp="1"/>
          </p:cNvSpPr>
          <p:nvPr>
            <p:ph type="body" sz="quarter" idx="20" hasCustomPrompt="1"/>
          </p:nvPr>
        </p:nvSpPr>
        <p:spPr>
          <a:xfrm>
            <a:off x="7527636" y="1742552"/>
            <a:ext cx="1898424" cy="492443"/>
          </a:xfrm>
        </p:spPr>
        <p:txBody>
          <a:bodyPr wrap="square">
            <a:spAutoFit/>
          </a:bodyPr>
          <a:lstStyle>
            <a:lvl1pPr>
              <a:lnSpc>
                <a:spcPct val="100000"/>
              </a:lnSpc>
              <a:spcBef>
                <a:spcPts val="0"/>
              </a:spcBef>
              <a:defRPr sz="3200">
                <a:solidFill>
                  <a:schemeClr val="tx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00</a:t>
            </a:r>
          </a:p>
        </p:txBody>
      </p:sp>
      <p:sp>
        <p:nvSpPr>
          <p:cNvPr id="31" name="Text Placeholder 24">
            <a:extLst>
              <a:ext uri="{FF2B5EF4-FFF2-40B4-BE49-F238E27FC236}">
                <a16:creationId xmlns:a16="http://schemas.microsoft.com/office/drawing/2014/main" id="{50508EC2-B82F-7A5D-D524-346E05C17425}"/>
              </a:ext>
            </a:extLst>
          </p:cNvPr>
          <p:cNvSpPr>
            <a:spLocks noGrp="1"/>
          </p:cNvSpPr>
          <p:nvPr>
            <p:ph type="body" sz="quarter" idx="21" hasCustomPrompt="1"/>
          </p:nvPr>
        </p:nvSpPr>
        <p:spPr>
          <a:xfrm>
            <a:off x="9907344" y="1742552"/>
            <a:ext cx="1898424" cy="492443"/>
          </a:xfrm>
        </p:spPr>
        <p:txBody>
          <a:bodyPr wrap="square">
            <a:spAutoFit/>
          </a:bodyPr>
          <a:lstStyle>
            <a:lvl1pPr>
              <a:lnSpc>
                <a:spcPct val="100000"/>
              </a:lnSpc>
              <a:spcBef>
                <a:spcPts val="0"/>
              </a:spcBef>
              <a:defRPr sz="3200">
                <a:solidFill>
                  <a:schemeClr val="tx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00</a:t>
            </a:r>
          </a:p>
        </p:txBody>
      </p:sp>
    </p:spTree>
    <p:extLst>
      <p:ext uri="{BB962C8B-B14F-4D97-AF65-F5344CB8AC3E}">
        <p14:creationId xmlns:p14="http://schemas.microsoft.com/office/powerpoint/2010/main" val="150008577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Process + Description 2">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7A32DD09-D484-F947-0E8F-774DF098FAEB}"/>
              </a:ext>
            </a:extLst>
          </p:cNvPr>
          <p:cNvGraphicFramePr>
            <a:graphicFrameLocks noChangeAspect="1"/>
          </p:cNvGraphicFramePr>
          <p:nvPr userDrawn="1">
            <p:custDataLst>
              <p:tags r:id="rId1"/>
            </p:custDataLst>
            <p:extLst>
              <p:ext uri="{D42A27DB-BD31-4B8C-83A1-F6EECF244321}">
                <p14:modId xmlns:p14="http://schemas.microsoft.com/office/powerpoint/2010/main" val="25926719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5" name="think-cell data - do not delete" hidden="1">
                        <a:extLst>
                          <a:ext uri="{FF2B5EF4-FFF2-40B4-BE49-F238E27FC236}">
                            <a16:creationId xmlns:a16="http://schemas.microsoft.com/office/drawing/2014/main" id="{7A32DD09-D484-F947-0E8F-774DF098FAE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6" name="Text Placeholder 45">
            <a:extLst>
              <a:ext uri="{FF2B5EF4-FFF2-40B4-BE49-F238E27FC236}">
                <a16:creationId xmlns:a16="http://schemas.microsoft.com/office/drawing/2014/main" id="{8FD51342-87BA-44AD-0D59-307F291BC51A}"/>
              </a:ext>
            </a:extLst>
          </p:cNvPr>
          <p:cNvSpPr>
            <a:spLocks noGrp="1"/>
          </p:cNvSpPr>
          <p:nvPr>
            <p:ph type="body" sz="quarter" idx="28" hasCustomPrompt="1"/>
          </p:nvPr>
        </p:nvSpPr>
        <p:spPr>
          <a:xfrm>
            <a:off x="5571743" y="3596639"/>
            <a:ext cx="2874766" cy="2377440"/>
          </a:xfrm>
          <a:noFill/>
        </p:spPr>
        <p:txBody>
          <a:bodyPr anchor="t">
            <a:normAutofit/>
          </a:bodyPr>
          <a:lstStyle>
            <a:lvl1pPr algn="l">
              <a:defRPr sz="1400">
                <a:latin typeface="Arial" panose="020B0604020202020204" pitchFamily="34" charset="0"/>
                <a:cs typeface="Arial" panose="020B0604020202020204" pitchFamily="34" charset="0"/>
                <a:sym typeface="Arial" panose="020B0604020202020204" pitchFamily="34" charset="0"/>
              </a:defRPr>
            </a:lvl1pPr>
          </a:lstStyle>
          <a:p>
            <a:pPr lvl="0"/>
            <a:r>
              <a:rPr lang="en-US"/>
              <a:t>Highlight</a:t>
            </a:r>
          </a:p>
        </p:txBody>
      </p:sp>
      <p:sp>
        <p:nvSpPr>
          <p:cNvPr id="2" name="Title 1">
            <a:extLst>
              <a:ext uri="{FF2B5EF4-FFF2-40B4-BE49-F238E27FC236}">
                <a16:creationId xmlns:a16="http://schemas.microsoft.com/office/drawing/2014/main" id="{77624511-8732-DA4B-6372-D92B78B09AB0}"/>
              </a:ext>
            </a:extLst>
          </p:cNvPr>
          <p:cNvSpPr>
            <a:spLocks noGrp="1"/>
          </p:cNvSpPr>
          <p:nvPr>
            <p:ph type="title"/>
          </p:nvPr>
        </p:nvSpPr>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p>
        </p:txBody>
      </p:sp>
      <p:sp>
        <p:nvSpPr>
          <p:cNvPr id="3" name="Slide Number Placeholder 2">
            <a:extLst>
              <a:ext uri="{FF2B5EF4-FFF2-40B4-BE49-F238E27FC236}">
                <a16:creationId xmlns:a16="http://schemas.microsoft.com/office/drawing/2014/main" id="{C1F9C5BA-E25B-A13B-EEA6-B5D99DCF1747}"/>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cxnSp>
        <p:nvCxnSpPr>
          <p:cNvPr id="6" name="Straight Connector 5">
            <a:extLst>
              <a:ext uri="{FF2B5EF4-FFF2-40B4-BE49-F238E27FC236}">
                <a16:creationId xmlns:a16="http://schemas.microsoft.com/office/drawing/2014/main" id="{D35D6D4B-2ABE-C086-2CC8-0701E282730B}"/>
              </a:ext>
            </a:extLst>
          </p:cNvPr>
          <p:cNvCxnSpPr>
            <a:cxnSpLocks/>
          </p:cNvCxnSpPr>
          <p:nvPr userDrawn="1"/>
        </p:nvCxnSpPr>
        <p:spPr>
          <a:xfrm>
            <a:off x="0" y="3600450"/>
            <a:ext cx="12192000" cy="0"/>
          </a:xfrm>
          <a:prstGeom prst="line">
            <a:avLst/>
          </a:prstGeom>
          <a:ln>
            <a:solidFill>
              <a:schemeClr val="bg1">
                <a:lumMod val="85000"/>
              </a:schemeClr>
            </a:solidFill>
            <a:tailEnd type="none" w="lg" len="lg"/>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CEBA4047-6CB6-A597-1BF1-F1BFAA182D5C}"/>
              </a:ext>
            </a:extLst>
          </p:cNvPr>
          <p:cNvSpPr/>
          <p:nvPr userDrawn="1"/>
        </p:nvSpPr>
        <p:spPr>
          <a:xfrm>
            <a:off x="3803626" y="3513919"/>
            <a:ext cx="173062" cy="173062"/>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US" b="1">
              <a:latin typeface="Arial" panose="020B0604020202020204" pitchFamily="34" charset="0"/>
              <a:cs typeface="Arial" panose="020B0604020202020204" pitchFamily="34" charset="0"/>
              <a:sym typeface="Arial" panose="020B0604020202020204" pitchFamily="34" charset="0"/>
            </a:endParaRPr>
          </a:p>
        </p:txBody>
      </p:sp>
      <p:cxnSp>
        <p:nvCxnSpPr>
          <p:cNvPr id="8" name="Straight Connector 7">
            <a:extLst>
              <a:ext uri="{FF2B5EF4-FFF2-40B4-BE49-F238E27FC236}">
                <a16:creationId xmlns:a16="http://schemas.microsoft.com/office/drawing/2014/main" id="{D76B0931-2930-48FA-053B-2A8E3066F92B}"/>
              </a:ext>
            </a:extLst>
          </p:cNvPr>
          <p:cNvCxnSpPr>
            <a:cxnSpLocks/>
            <a:stCxn id="7" idx="0"/>
          </p:cNvCxnSpPr>
          <p:nvPr userDrawn="1"/>
        </p:nvCxnSpPr>
        <p:spPr>
          <a:xfrm flipV="1">
            <a:off x="3890157" y="1226820"/>
            <a:ext cx="0" cy="2287099"/>
          </a:xfrm>
          <a:prstGeom prst="line">
            <a:avLst/>
          </a:prstGeom>
          <a:ln>
            <a:solidFill>
              <a:schemeClr val="tx1"/>
            </a:solidFill>
            <a:tailEnd type="oval" w="sm" len="sm"/>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EC38B25B-DAE7-334D-5E0E-8C58CD2D6D1B}"/>
              </a:ext>
            </a:extLst>
          </p:cNvPr>
          <p:cNvSpPr/>
          <p:nvPr userDrawn="1"/>
        </p:nvSpPr>
        <p:spPr>
          <a:xfrm>
            <a:off x="7168116" y="3513919"/>
            <a:ext cx="173062" cy="173062"/>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US" b="1">
              <a:latin typeface="Arial" panose="020B0604020202020204" pitchFamily="34" charset="0"/>
              <a:cs typeface="Arial" panose="020B0604020202020204" pitchFamily="34" charset="0"/>
              <a:sym typeface="Arial" panose="020B0604020202020204" pitchFamily="34" charset="0"/>
            </a:endParaRPr>
          </a:p>
        </p:txBody>
      </p:sp>
      <p:cxnSp>
        <p:nvCxnSpPr>
          <p:cNvPr id="12" name="Straight Connector 11">
            <a:extLst>
              <a:ext uri="{FF2B5EF4-FFF2-40B4-BE49-F238E27FC236}">
                <a16:creationId xmlns:a16="http://schemas.microsoft.com/office/drawing/2014/main" id="{5CEAE02F-3A51-0DEC-CB2D-5FABC6F25B82}"/>
              </a:ext>
            </a:extLst>
          </p:cNvPr>
          <p:cNvCxnSpPr>
            <a:cxnSpLocks/>
            <a:stCxn id="11" idx="0"/>
          </p:cNvCxnSpPr>
          <p:nvPr userDrawn="1"/>
        </p:nvCxnSpPr>
        <p:spPr>
          <a:xfrm flipV="1">
            <a:off x="7254647" y="1226820"/>
            <a:ext cx="0" cy="2287099"/>
          </a:xfrm>
          <a:prstGeom prst="line">
            <a:avLst/>
          </a:prstGeom>
          <a:ln>
            <a:solidFill>
              <a:schemeClr val="tx1"/>
            </a:solidFill>
            <a:tailEnd type="oval" w="sm" len="sm"/>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58871C30-90D9-A8F0-270D-DE3E789BE4EC}"/>
              </a:ext>
            </a:extLst>
          </p:cNvPr>
          <p:cNvSpPr/>
          <p:nvPr userDrawn="1"/>
        </p:nvSpPr>
        <p:spPr>
          <a:xfrm>
            <a:off x="439136" y="3513919"/>
            <a:ext cx="173062" cy="173062"/>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US" b="1">
              <a:latin typeface="Arial" panose="020B0604020202020204" pitchFamily="34" charset="0"/>
              <a:cs typeface="Arial" panose="020B0604020202020204" pitchFamily="34" charset="0"/>
              <a:sym typeface="Arial" panose="020B0604020202020204" pitchFamily="34" charset="0"/>
            </a:endParaRPr>
          </a:p>
        </p:txBody>
      </p:sp>
      <p:cxnSp>
        <p:nvCxnSpPr>
          <p:cNvPr id="16" name="Straight Connector 15">
            <a:extLst>
              <a:ext uri="{FF2B5EF4-FFF2-40B4-BE49-F238E27FC236}">
                <a16:creationId xmlns:a16="http://schemas.microsoft.com/office/drawing/2014/main" id="{DB545CB7-225E-ED81-C596-F70954D1DCC6}"/>
              </a:ext>
            </a:extLst>
          </p:cNvPr>
          <p:cNvCxnSpPr>
            <a:cxnSpLocks/>
            <a:stCxn id="15" idx="0"/>
          </p:cNvCxnSpPr>
          <p:nvPr userDrawn="1"/>
        </p:nvCxnSpPr>
        <p:spPr>
          <a:xfrm flipV="1">
            <a:off x="525667" y="1226820"/>
            <a:ext cx="0" cy="2287099"/>
          </a:xfrm>
          <a:prstGeom prst="line">
            <a:avLst/>
          </a:prstGeom>
          <a:ln>
            <a:solidFill>
              <a:schemeClr val="tx1"/>
            </a:solidFill>
            <a:tailEnd type="oval" w="sm" len="sm"/>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DE2F23BE-6C49-6072-3A71-378D386C7A3D}"/>
              </a:ext>
            </a:extLst>
          </p:cNvPr>
          <p:cNvSpPr/>
          <p:nvPr userDrawn="1"/>
        </p:nvSpPr>
        <p:spPr>
          <a:xfrm flipV="1">
            <a:off x="2121381" y="3513919"/>
            <a:ext cx="173062" cy="173062"/>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US" b="1">
              <a:latin typeface="Arial" panose="020B0604020202020204" pitchFamily="34" charset="0"/>
              <a:cs typeface="Arial" panose="020B0604020202020204" pitchFamily="34" charset="0"/>
              <a:sym typeface="Arial" panose="020B0604020202020204" pitchFamily="34" charset="0"/>
            </a:endParaRPr>
          </a:p>
        </p:txBody>
      </p:sp>
      <p:cxnSp>
        <p:nvCxnSpPr>
          <p:cNvPr id="20" name="Straight Connector 19">
            <a:extLst>
              <a:ext uri="{FF2B5EF4-FFF2-40B4-BE49-F238E27FC236}">
                <a16:creationId xmlns:a16="http://schemas.microsoft.com/office/drawing/2014/main" id="{FE48FD37-7096-697A-A8CD-CDDCA5177F3E}"/>
              </a:ext>
            </a:extLst>
          </p:cNvPr>
          <p:cNvCxnSpPr>
            <a:cxnSpLocks/>
            <a:stCxn id="19" idx="0"/>
          </p:cNvCxnSpPr>
          <p:nvPr userDrawn="1"/>
        </p:nvCxnSpPr>
        <p:spPr>
          <a:xfrm>
            <a:off x="2207912" y="3686981"/>
            <a:ext cx="0" cy="2287099"/>
          </a:xfrm>
          <a:prstGeom prst="line">
            <a:avLst/>
          </a:prstGeom>
          <a:ln>
            <a:solidFill>
              <a:schemeClr val="tx1"/>
            </a:solidFill>
            <a:tailEnd type="oval" w="sm" len="sm"/>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D72342FB-432D-8BA9-CFC3-F6B9785CE0D6}"/>
              </a:ext>
            </a:extLst>
          </p:cNvPr>
          <p:cNvSpPr/>
          <p:nvPr userDrawn="1"/>
        </p:nvSpPr>
        <p:spPr>
          <a:xfrm flipV="1">
            <a:off x="5485871" y="3513919"/>
            <a:ext cx="173062" cy="173062"/>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US" b="1">
              <a:latin typeface="Arial" panose="020B0604020202020204" pitchFamily="34" charset="0"/>
              <a:cs typeface="Arial" panose="020B0604020202020204" pitchFamily="34" charset="0"/>
              <a:sym typeface="Arial" panose="020B0604020202020204" pitchFamily="34" charset="0"/>
            </a:endParaRPr>
          </a:p>
        </p:txBody>
      </p:sp>
      <p:cxnSp>
        <p:nvCxnSpPr>
          <p:cNvPr id="24" name="Straight Connector 23">
            <a:extLst>
              <a:ext uri="{FF2B5EF4-FFF2-40B4-BE49-F238E27FC236}">
                <a16:creationId xmlns:a16="http://schemas.microsoft.com/office/drawing/2014/main" id="{25D2EB6A-B5DA-FA45-6186-2C334F9105C7}"/>
              </a:ext>
            </a:extLst>
          </p:cNvPr>
          <p:cNvCxnSpPr>
            <a:cxnSpLocks/>
            <a:stCxn id="23" idx="0"/>
          </p:cNvCxnSpPr>
          <p:nvPr userDrawn="1"/>
        </p:nvCxnSpPr>
        <p:spPr>
          <a:xfrm>
            <a:off x="5572402" y="3686981"/>
            <a:ext cx="0" cy="2287099"/>
          </a:xfrm>
          <a:prstGeom prst="line">
            <a:avLst/>
          </a:prstGeom>
          <a:ln>
            <a:solidFill>
              <a:schemeClr val="tx1"/>
            </a:solidFill>
            <a:tailEnd type="oval" w="sm" len="sm"/>
          </a:ln>
        </p:spPr>
        <p:style>
          <a:lnRef idx="1">
            <a:schemeClr val="accent1"/>
          </a:lnRef>
          <a:fillRef idx="0">
            <a:schemeClr val="accent1"/>
          </a:fillRef>
          <a:effectRef idx="0">
            <a:schemeClr val="accent1"/>
          </a:effectRef>
          <a:fontRef idx="minor">
            <a:schemeClr val="tx1"/>
          </a:fontRef>
        </p:style>
      </p:cxnSp>
      <p:sp>
        <p:nvSpPr>
          <p:cNvPr id="27" name="Oval 26">
            <a:extLst>
              <a:ext uri="{FF2B5EF4-FFF2-40B4-BE49-F238E27FC236}">
                <a16:creationId xmlns:a16="http://schemas.microsoft.com/office/drawing/2014/main" id="{FF40EF37-D341-9B8F-F817-A66D57155A1B}"/>
              </a:ext>
            </a:extLst>
          </p:cNvPr>
          <p:cNvSpPr/>
          <p:nvPr userDrawn="1"/>
        </p:nvSpPr>
        <p:spPr>
          <a:xfrm flipV="1">
            <a:off x="8850361" y="3513919"/>
            <a:ext cx="173062" cy="173062"/>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US" b="1">
              <a:latin typeface="Arial" panose="020B0604020202020204" pitchFamily="34" charset="0"/>
              <a:cs typeface="Arial" panose="020B0604020202020204" pitchFamily="34" charset="0"/>
              <a:sym typeface="Arial" panose="020B0604020202020204" pitchFamily="34" charset="0"/>
            </a:endParaRPr>
          </a:p>
        </p:txBody>
      </p:sp>
      <p:cxnSp>
        <p:nvCxnSpPr>
          <p:cNvPr id="28" name="Straight Connector 27">
            <a:extLst>
              <a:ext uri="{FF2B5EF4-FFF2-40B4-BE49-F238E27FC236}">
                <a16:creationId xmlns:a16="http://schemas.microsoft.com/office/drawing/2014/main" id="{1FDF2C58-91C9-6B78-1CA9-F462096C9F12}"/>
              </a:ext>
            </a:extLst>
          </p:cNvPr>
          <p:cNvCxnSpPr>
            <a:cxnSpLocks/>
            <a:stCxn id="27" idx="0"/>
          </p:cNvCxnSpPr>
          <p:nvPr userDrawn="1"/>
        </p:nvCxnSpPr>
        <p:spPr>
          <a:xfrm>
            <a:off x="8936892" y="3686981"/>
            <a:ext cx="0" cy="2287099"/>
          </a:xfrm>
          <a:prstGeom prst="line">
            <a:avLst/>
          </a:prstGeom>
          <a:ln>
            <a:solidFill>
              <a:schemeClr val="tx1"/>
            </a:solidFill>
            <a:tailEnd type="oval" w="sm" len="sm"/>
          </a:ln>
        </p:spPr>
        <p:style>
          <a:lnRef idx="1">
            <a:schemeClr val="accent1"/>
          </a:lnRef>
          <a:fillRef idx="0">
            <a:schemeClr val="accent1"/>
          </a:fillRef>
          <a:effectRef idx="0">
            <a:schemeClr val="accent1"/>
          </a:effectRef>
          <a:fontRef idx="minor">
            <a:schemeClr val="tx1"/>
          </a:fontRef>
        </p:style>
      </p:cxnSp>
      <p:sp>
        <p:nvSpPr>
          <p:cNvPr id="32" name="Text Placeholder 21">
            <a:extLst>
              <a:ext uri="{FF2B5EF4-FFF2-40B4-BE49-F238E27FC236}">
                <a16:creationId xmlns:a16="http://schemas.microsoft.com/office/drawing/2014/main" id="{5F33242B-CDA8-FEAC-E2CE-8BB06848236C}"/>
              </a:ext>
            </a:extLst>
          </p:cNvPr>
          <p:cNvSpPr>
            <a:spLocks noGrp="1"/>
          </p:cNvSpPr>
          <p:nvPr>
            <p:ph type="body" sz="quarter" idx="12"/>
          </p:nvPr>
        </p:nvSpPr>
        <p:spPr>
          <a:xfrm>
            <a:off x="761885" y="1624288"/>
            <a:ext cx="2637889" cy="754053"/>
          </a:xfrm>
        </p:spPr>
        <p:txBody>
          <a:bodyPr wrap="square">
            <a:spAutoFit/>
          </a:bodyPr>
          <a:lstStyle>
            <a:lvl1pPr>
              <a:lnSpc>
                <a:spcPct val="100000"/>
              </a:lnSpc>
              <a:spcBef>
                <a:spcPts val="0"/>
              </a:spcBef>
              <a:spcAft>
                <a:spcPts val="600"/>
              </a:spcAft>
              <a:defRPr sz="1600" b="1">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200">
                <a:latin typeface="Arial" panose="020B0604020202020204" pitchFamily="34" charset="0"/>
                <a:cs typeface="Arial" panose="020B0604020202020204" pitchFamily="34" charset="0"/>
                <a:sym typeface="Arial" panose="020B0604020202020204" pitchFamily="34" charset="0"/>
              </a:defRPr>
            </a:lvl2pPr>
            <a:lvl3pPr marL="0" indent="0">
              <a:lnSpc>
                <a:spcPct val="100000"/>
              </a:lnSpc>
              <a:spcBef>
                <a:spcPts val="0"/>
              </a:spcBef>
              <a:spcAft>
                <a:spcPts val="600"/>
              </a:spcAft>
              <a:buNone/>
              <a:defRPr/>
            </a:lvl3pPr>
          </a:lstStyle>
          <a:p>
            <a:pPr lvl="0"/>
            <a:r>
              <a:rPr lang="en-US"/>
              <a:t>Click to edit Master text styles</a:t>
            </a:r>
          </a:p>
          <a:p>
            <a:pPr lvl="1"/>
            <a:r>
              <a:rPr lang="en-US"/>
              <a:t>Second level</a:t>
            </a:r>
          </a:p>
        </p:txBody>
      </p:sp>
      <p:sp>
        <p:nvSpPr>
          <p:cNvPr id="33" name="Text Placeholder 24">
            <a:extLst>
              <a:ext uri="{FF2B5EF4-FFF2-40B4-BE49-F238E27FC236}">
                <a16:creationId xmlns:a16="http://schemas.microsoft.com/office/drawing/2014/main" id="{4BA7DA20-269A-2A26-48D6-AFDFD4E491DE}"/>
              </a:ext>
            </a:extLst>
          </p:cNvPr>
          <p:cNvSpPr>
            <a:spLocks noGrp="1"/>
          </p:cNvSpPr>
          <p:nvPr>
            <p:ph type="body" sz="quarter" idx="17" hasCustomPrompt="1"/>
          </p:nvPr>
        </p:nvSpPr>
        <p:spPr>
          <a:xfrm>
            <a:off x="761885" y="1226820"/>
            <a:ext cx="2637889" cy="307777"/>
          </a:xfrm>
        </p:spPr>
        <p:txBody>
          <a:bodyPr wrap="square">
            <a:spAutoFit/>
          </a:bodyPr>
          <a:lstStyle>
            <a:lvl1pPr>
              <a:lnSpc>
                <a:spcPct val="100000"/>
              </a:lnSpc>
              <a:spcBef>
                <a:spcPts val="0"/>
              </a:spcBef>
              <a:defRPr sz="2000">
                <a:solidFill>
                  <a:schemeClr val="tx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00</a:t>
            </a:r>
          </a:p>
        </p:txBody>
      </p:sp>
      <p:sp>
        <p:nvSpPr>
          <p:cNvPr id="34" name="Text Placeholder 21">
            <a:extLst>
              <a:ext uri="{FF2B5EF4-FFF2-40B4-BE49-F238E27FC236}">
                <a16:creationId xmlns:a16="http://schemas.microsoft.com/office/drawing/2014/main" id="{CFC8288A-663F-FE82-E165-A097408ABB3D}"/>
              </a:ext>
            </a:extLst>
          </p:cNvPr>
          <p:cNvSpPr>
            <a:spLocks noGrp="1"/>
          </p:cNvSpPr>
          <p:nvPr>
            <p:ph type="body" sz="quarter" idx="18"/>
          </p:nvPr>
        </p:nvSpPr>
        <p:spPr>
          <a:xfrm>
            <a:off x="4126375" y="1624288"/>
            <a:ext cx="2637889" cy="754053"/>
          </a:xfrm>
        </p:spPr>
        <p:txBody>
          <a:bodyPr wrap="square">
            <a:spAutoFit/>
          </a:bodyPr>
          <a:lstStyle>
            <a:lvl1pPr>
              <a:lnSpc>
                <a:spcPct val="100000"/>
              </a:lnSpc>
              <a:spcBef>
                <a:spcPts val="0"/>
              </a:spcBef>
              <a:spcAft>
                <a:spcPts val="600"/>
              </a:spcAft>
              <a:defRPr sz="1600" b="1">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200">
                <a:latin typeface="Arial" panose="020B0604020202020204" pitchFamily="34" charset="0"/>
                <a:cs typeface="Arial" panose="020B0604020202020204" pitchFamily="34" charset="0"/>
                <a:sym typeface="Arial" panose="020B0604020202020204" pitchFamily="34" charset="0"/>
              </a:defRPr>
            </a:lvl2pPr>
            <a:lvl3pPr marL="0" indent="0">
              <a:lnSpc>
                <a:spcPct val="100000"/>
              </a:lnSpc>
              <a:spcBef>
                <a:spcPts val="0"/>
              </a:spcBef>
              <a:spcAft>
                <a:spcPts val="600"/>
              </a:spcAft>
              <a:buNone/>
              <a:defRPr/>
            </a:lvl3pPr>
          </a:lstStyle>
          <a:p>
            <a:pPr lvl="0"/>
            <a:r>
              <a:rPr lang="en-US"/>
              <a:t>Click to edit Master text styles</a:t>
            </a:r>
          </a:p>
          <a:p>
            <a:pPr lvl="1"/>
            <a:r>
              <a:rPr lang="en-US"/>
              <a:t>Second level</a:t>
            </a:r>
          </a:p>
        </p:txBody>
      </p:sp>
      <p:sp>
        <p:nvSpPr>
          <p:cNvPr id="35" name="Text Placeholder 24">
            <a:extLst>
              <a:ext uri="{FF2B5EF4-FFF2-40B4-BE49-F238E27FC236}">
                <a16:creationId xmlns:a16="http://schemas.microsoft.com/office/drawing/2014/main" id="{326E4A27-79DA-1414-975C-5372A9C7D784}"/>
              </a:ext>
            </a:extLst>
          </p:cNvPr>
          <p:cNvSpPr>
            <a:spLocks noGrp="1"/>
          </p:cNvSpPr>
          <p:nvPr>
            <p:ph type="body" sz="quarter" idx="19" hasCustomPrompt="1"/>
          </p:nvPr>
        </p:nvSpPr>
        <p:spPr>
          <a:xfrm>
            <a:off x="4126375" y="1226820"/>
            <a:ext cx="2637889" cy="307777"/>
          </a:xfrm>
        </p:spPr>
        <p:txBody>
          <a:bodyPr wrap="square">
            <a:spAutoFit/>
          </a:bodyPr>
          <a:lstStyle>
            <a:lvl1pPr>
              <a:lnSpc>
                <a:spcPct val="100000"/>
              </a:lnSpc>
              <a:spcBef>
                <a:spcPts val="0"/>
              </a:spcBef>
              <a:defRPr sz="2000">
                <a:solidFill>
                  <a:schemeClr val="tx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00</a:t>
            </a:r>
          </a:p>
        </p:txBody>
      </p:sp>
      <p:sp>
        <p:nvSpPr>
          <p:cNvPr id="37" name="Text Placeholder 21">
            <a:extLst>
              <a:ext uri="{FF2B5EF4-FFF2-40B4-BE49-F238E27FC236}">
                <a16:creationId xmlns:a16="http://schemas.microsoft.com/office/drawing/2014/main" id="{DDD1F83C-8B5D-C8BC-1605-302E7DD40204}"/>
              </a:ext>
            </a:extLst>
          </p:cNvPr>
          <p:cNvSpPr>
            <a:spLocks noGrp="1"/>
          </p:cNvSpPr>
          <p:nvPr>
            <p:ph type="body" sz="quarter" idx="20"/>
          </p:nvPr>
        </p:nvSpPr>
        <p:spPr>
          <a:xfrm>
            <a:off x="7490865" y="1624288"/>
            <a:ext cx="2637889" cy="754053"/>
          </a:xfrm>
        </p:spPr>
        <p:txBody>
          <a:bodyPr wrap="square">
            <a:spAutoFit/>
          </a:bodyPr>
          <a:lstStyle>
            <a:lvl1pPr>
              <a:lnSpc>
                <a:spcPct val="100000"/>
              </a:lnSpc>
              <a:spcBef>
                <a:spcPts val="0"/>
              </a:spcBef>
              <a:spcAft>
                <a:spcPts val="600"/>
              </a:spcAft>
              <a:defRPr sz="1600" b="1">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200">
                <a:latin typeface="Arial" panose="020B0604020202020204" pitchFamily="34" charset="0"/>
                <a:cs typeface="Arial" panose="020B0604020202020204" pitchFamily="34" charset="0"/>
                <a:sym typeface="Arial" panose="020B0604020202020204" pitchFamily="34" charset="0"/>
              </a:defRPr>
            </a:lvl2pPr>
            <a:lvl3pPr marL="0" indent="0">
              <a:lnSpc>
                <a:spcPct val="100000"/>
              </a:lnSpc>
              <a:spcBef>
                <a:spcPts val="0"/>
              </a:spcBef>
              <a:spcAft>
                <a:spcPts val="600"/>
              </a:spcAft>
              <a:buNone/>
              <a:defRPr/>
            </a:lvl3pPr>
          </a:lstStyle>
          <a:p>
            <a:pPr lvl="0"/>
            <a:r>
              <a:rPr lang="en-US"/>
              <a:t>Click to edit Master text styles</a:t>
            </a:r>
          </a:p>
          <a:p>
            <a:pPr lvl="1"/>
            <a:r>
              <a:rPr lang="en-US"/>
              <a:t>Second level</a:t>
            </a:r>
          </a:p>
        </p:txBody>
      </p:sp>
      <p:sp>
        <p:nvSpPr>
          <p:cNvPr id="38" name="Text Placeholder 24">
            <a:extLst>
              <a:ext uri="{FF2B5EF4-FFF2-40B4-BE49-F238E27FC236}">
                <a16:creationId xmlns:a16="http://schemas.microsoft.com/office/drawing/2014/main" id="{98FDAD93-2BE4-6C38-71BE-3594DBE06EED}"/>
              </a:ext>
            </a:extLst>
          </p:cNvPr>
          <p:cNvSpPr>
            <a:spLocks noGrp="1"/>
          </p:cNvSpPr>
          <p:nvPr>
            <p:ph type="body" sz="quarter" idx="21" hasCustomPrompt="1"/>
          </p:nvPr>
        </p:nvSpPr>
        <p:spPr>
          <a:xfrm>
            <a:off x="7490865" y="1226820"/>
            <a:ext cx="2637889" cy="307777"/>
          </a:xfrm>
        </p:spPr>
        <p:txBody>
          <a:bodyPr wrap="square">
            <a:spAutoFit/>
          </a:bodyPr>
          <a:lstStyle>
            <a:lvl1pPr>
              <a:lnSpc>
                <a:spcPct val="100000"/>
              </a:lnSpc>
              <a:spcBef>
                <a:spcPts val="0"/>
              </a:spcBef>
              <a:defRPr sz="2000">
                <a:solidFill>
                  <a:schemeClr val="tx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00</a:t>
            </a:r>
          </a:p>
        </p:txBody>
      </p:sp>
      <p:sp>
        <p:nvSpPr>
          <p:cNvPr id="39" name="Text Placeholder 21">
            <a:extLst>
              <a:ext uri="{FF2B5EF4-FFF2-40B4-BE49-F238E27FC236}">
                <a16:creationId xmlns:a16="http://schemas.microsoft.com/office/drawing/2014/main" id="{42FA6D04-4B07-9CA0-4662-7E2C157A7D92}"/>
              </a:ext>
            </a:extLst>
          </p:cNvPr>
          <p:cNvSpPr>
            <a:spLocks noGrp="1"/>
          </p:cNvSpPr>
          <p:nvPr>
            <p:ph type="body" sz="quarter" idx="22"/>
          </p:nvPr>
        </p:nvSpPr>
        <p:spPr>
          <a:xfrm>
            <a:off x="2444130" y="4718195"/>
            <a:ext cx="2637889" cy="754053"/>
          </a:xfrm>
        </p:spPr>
        <p:txBody>
          <a:bodyPr wrap="square">
            <a:spAutoFit/>
          </a:bodyPr>
          <a:lstStyle>
            <a:lvl1pPr>
              <a:lnSpc>
                <a:spcPct val="100000"/>
              </a:lnSpc>
              <a:spcBef>
                <a:spcPts val="0"/>
              </a:spcBef>
              <a:spcAft>
                <a:spcPts val="600"/>
              </a:spcAft>
              <a:defRPr sz="1600" b="1">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200">
                <a:latin typeface="Arial" panose="020B0604020202020204" pitchFamily="34" charset="0"/>
                <a:cs typeface="Arial" panose="020B0604020202020204" pitchFamily="34" charset="0"/>
                <a:sym typeface="Arial" panose="020B0604020202020204" pitchFamily="34" charset="0"/>
              </a:defRPr>
            </a:lvl2pPr>
            <a:lvl3pPr marL="0" indent="0">
              <a:lnSpc>
                <a:spcPct val="100000"/>
              </a:lnSpc>
              <a:spcBef>
                <a:spcPts val="0"/>
              </a:spcBef>
              <a:spcAft>
                <a:spcPts val="600"/>
              </a:spcAft>
              <a:buNone/>
              <a:defRPr/>
            </a:lvl3pPr>
          </a:lstStyle>
          <a:p>
            <a:pPr lvl="0"/>
            <a:r>
              <a:rPr lang="en-US"/>
              <a:t>Click to edit Master text styles</a:t>
            </a:r>
          </a:p>
          <a:p>
            <a:pPr lvl="1"/>
            <a:r>
              <a:rPr lang="en-US"/>
              <a:t>Second level</a:t>
            </a:r>
          </a:p>
        </p:txBody>
      </p:sp>
      <p:sp>
        <p:nvSpPr>
          <p:cNvPr id="40" name="Text Placeholder 24">
            <a:extLst>
              <a:ext uri="{FF2B5EF4-FFF2-40B4-BE49-F238E27FC236}">
                <a16:creationId xmlns:a16="http://schemas.microsoft.com/office/drawing/2014/main" id="{8543A74A-0D52-DF75-19C4-91C0F3FDE749}"/>
              </a:ext>
            </a:extLst>
          </p:cNvPr>
          <p:cNvSpPr>
            <a:spLocks noGrp="1"/>
          </p:cNvSpPr>
          <p:nvPr>
            <p:ph type="body" sz="quarter" idx="23" hasCustomPrompt="1"/>
          </p:nvPr>
        </p:nvSpPr>
        <p:spPr>
          <a:xfrm>
            <a:off x="2444130" y="4320727"/>
            <a:ext cx="2637889" cy="307777"/>
          </a:xfrm>
        </p:spPr>
        <p:txBody>
          <a:bodyPr wrap="square">
            <a:spAutoFit/>
          </a:bodyPr>
          <a:lstStyle>
            <a:lvl1pPr>
              <a:lnSpc>
                <a:spcPct val="100000"/>
              </a:lnSpc>
              <a:spcBef>
                <a:spcPts val="0"/>
              </a:spcBef>
              <a:defRPr sz="2000">
                <a:solidFill>
                  <a:schemeClr val="tx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00</a:t>
            </a:r>
          </a:p>
        </p:txBody>
      </p:sp>
      <p:sp>
        <p:nvSpPr>
          <p:cNvPr id="41" name="Text Placeholder 21">
            <a:extLst>
              <a:ext uri="{FF2B5EF4-FFF2-40B4-BE49-F238E27FC236}">
                <a16:creationId xmlns:a16="http://schemas.microsoft.com/office/drawing/2014/main" id="{4542CEF4-E402-B2FA-BFFB-1BC1B59CE3AA}"/>
              </a:ext>
            </a:extLst>
          </p:cNvPr>
          <p:cNvSpPr>
            <a:spLocks noGrp="1"/>
          </p:cNvSpPr>
          <p:nvPr>
            <p:ph type="body" sz="quarter" idx="24"/>
          </p:nvPr>
        </p:nvSpPr>
        <p:spPr>
          <a:xfrm>
            <a:off x="5808620" y="4718195"/>
            <a:ext cx="2637889" cy="754053"/>
          </a:xfrm>
        </p:spPr>
        <p:txBody>
          <a:bodyPr wrap="square">
            <a:spAutoFit/>
          </a:bodyPr>
          <a:lstStyle>
            <a:lvl1pPr>
              <a:lnSpc>
                <a:spcPct val="100000"/>
              </a:lnSpc>
              <a:spcBef>
                <a:spcPts val="0"/>
              </a:spcBef>
              <a:spcAft>
                <a:spcPts val="600"/>
              </a:spcAft>
              <a:defRPr sz="1600" b="1">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200">
                <a:latin typeface="Arial" panose="020B0604020202020204" pitchFamily="34" charset="0"/>
                <a:cs typeface="Arial" panose="020B0604020202020204" pitchFamily="34" charset="0"/>
                <a:sym typeface="Arial" panose="020B0604020202020204" pitchFamily="34" charset="0"/>
              </a:defRPr>
            </a:lvl2pPr>
            <a:lvl3pPr marL="0" indent="0">
              <a:lnSpc>
                <a:spcPct val="100000"/>
              </a:lnSpc>
              <a:spcBef>
                <a:spcPts val="0"/>
              </a:spcBef>
              <a:spcAft>
                <a:spcPts val="600"/>
              </a:spcAft>
              <a:buNone/>
              <a:defRPr/>
            </a:lvl3pPr>
          </a:lstStyle>
          <a:p>
            <a:pPr lvl="0"/>
            <a:r>
              <a:rPr lang="en-US"/>
              <a:t>Click to edit Master text styles</a:t>
            </a:r>
          </a:p>
          <a:p>
            <a:pPr lvl="1"/>
            <a:r>
              <a:rPr lang="en-US"/>
              <a:t>Second level</a:t>
            </a:r>
          </a:p>
        </p:txBody>
      </p:sp>
      <p:sp>
        <p:nvSpPr>
          <p:cNvPr id="42" name="Text Placeholder 24">
            <a:extLst>
              <a:ext uri="{FF2B5EF4-FFF2-40B4-BE49-F238E27FC236}">
                <a16:creationId xmlns:a16="http://schemas.microsoft.com/office/drawing/2014/main" id="{4384F73C-4C96-3467-20BA-47058EC579A3}"/>
              </a:ext>
            </a:extLst>
          </p:cNvPr>
          <p:cNvSpPr>
            <a:spLocks noGrp="1"/>
          </p:cNvSpPr>
          <p:nvPr>
            <p:ph type="body" sz="quarter" idx="25" hasCustomPrompt="1"/>
          </p:nvPr>
        </p:nvSpPr>
        <p:spPr>
          <a:xfrm>
            <a:off x="5808620" y="4320727"/>
            <a:ext cx="2637889" cy="307777"/>
          </a:xfrm>
        </p:spPr>
        <p:txBody>
          <a:bodyPr wrap="square">
            <a:spAutoFit/>
          </a:bodyPr>
          <a:lstStyle>
            <a:lvl1pPr>
              <a:lnSpc>
                <a:spcPct val="100000"/>
              </a:lnSpc>
              <a:spcBef>
                <a:spcPts val="0"/>
              </a:spcBef>
              <a:defRPr sz="2000">
                <a:solidFill>
                  <a:schemeClr val="tx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00</a:t>
            </a:r>
          </a:p>
        </p:txBody>
      </p:sp>
      <p:sp>
        <p:nvSpPr>
          <p:cNvPr id="43" name="Text Placeholder 21">
            <a:extLst>
              <a:ext uri="{FF2B5EF4-FFF2-40B4-BE49-F238E27FC236}">
                <a16:creationId xmlns:a16="http://schemas.microsoft.com/office/drawing/2014/main" id="{A162C698-2CBF-3142-3708-10B7B812E8CD}"/>
              </a:ext>
            </a:extLst>
          </p:cNvPr>
          <p:cNvSpPr>
            <a:spLocks noGrp="1"/>
          </p:cNvSpPr>
          <p:nvPr>
            <p:ph type="body" sz="quarter" idx="26"/>
          </p:nvPr>
        </p:nvSpPr>
        <p:spPr>
          <a:xfrm>
            <a:off x="9173110" y="4718195"/>
            <a:ext cx="2637889" cy="754053"/>
          </a:xfrm>
        </p:spPr>
        <p:txBody>
          <a:bodyPr wrap="square">
            <a:spAutoFit/>
          </a:bodyPr>
          <a:lstStyle>
            <a:lvl1pPr>
              <a:lnSpc>
                <a:spcPct val="100000"/>
              </a:lnSpc>
              <a:spcBef>
                <a:spcPts val="0"/>
              </a:spcBef>
              <a:spcAft>
                <a:spcPts val="600"/>
              </a:spcAft>
              <a:defRPr sz="1600" b="1">
                <a:latin typeface="Arial" panose="020B0604020202020204" pitchFamily="34" charset="0"/>
                <a:cs typeface="Arial" panose="020B0604020202020204" pitchFamily="34" charset="0"/>
                <a:sym typeface="Arial" panose="020B0604020202020204" pitchFamily="34" charset="0"/>
              </a:defRPr>
            </a:lvl1pPr>
            <a:lvl2pPr>
              <a:lnSpc>
                <a:spcPct val="100000"/>
              </a:lnSpc>
              <a:spcBef>
                <a:spcPts val="0"/>
              </a:spcBef>
              <a:spcAft>
                <a:spcPts val="600"/>
              </a:spcAft>
              <a:defRPr sz="1200">
                <a:latin typeface="Arial" panose="020B0604020202020204" pitchFamily="34" charset="0"/>
                <a:cs typeface="Arial" panose="020B0604020202020204" pitchFamily="34" charset="0"/>
                <a:sym typeface="Arial" panose="020B0604020202020204" pitchFamily="34" charset="0"/>
              </a:defRPr>
            </a:lvl2pPr>
            <a:lvl3pPr marL="0" indent="0">
              <a:lnSpc>
                <a:spcPct val="100000"/>
              </a:lnSpc>
              <a:spcBef>
                <a:spcPts val="0"/>
              </a:spcBef>
              <a:spcAft>
                <a:spcPts val="600"/>
              </a:spcAft>
              <a:buNone/>
              <a:defRPr/>
            </a:lvl3pPr>
          </a:lstStyle>
          <a:p>
            <a:pPr lvl="0"/>
            <a:r>
              <a:rPr lang="en-US"/>
              <a:t>Click to edit Master text styles</a:t>
            </a:r>
          </a:p>
          <a:p>
            <a:pPr lvl="1"/>
            <a:r>
              <a:rPr lang="en-US"/>
              <a:t>Second level</a:t>
            </a:r>
          </a:p>
        </p:txBody>
      </p:sp>
      <p:sp>
        <p:nvSpPr>
          <p:cNvPr id="44" name="Text Placeholder 24">
            <a:extLst>
              <a:ext uri="{FF2B5EF4-FFF2-40B4-BE49-F238E27FC236}">
                <a16:creationId xmlns:a16="http://schemas.microsoft.com/office/drawing/2014/main" id="{0CB62463-F22F-C558-E83B-1E695DC5AA12}"/>
              </a:ext>
            </a:extLst>
          </p:cNvPr>
          <p:cNvSpPr>
            <a:spLocks noGrp="1"/>
          </p:cNvSpPr>
          <p:nvPr>
            <p:ph type="body" sz="quarter" idx="27" hasCustomPrompt="1"/>
          </p:nvPr>
        </p:nvSpPr>
        <p:spPr>
          <a:xfrm>
            <a:off x="9173110" y="4320727"/>
            <a:ext cx="2637889" cy="307777"/>
          </a:xfrm>
        </p:spPr>
        <p:txBody>
          <a:bodyPr wrap="square">
            <a:spAutoFit/>
          </a:bodyPr>
          <a:lstStyle>
            <a:lvl1pPr>
              <a:lnSpc>
                <a:spcPct val="100000"/>
              </a:lnSpc>
              <a:spcBef>
                <a:spcPts val="0"/>
              </a:spcBef>
              <a:defRPr sz="2000">
                <a:solidFill>
                  <a:schemeClr val="tx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00</a:t>
            </a:r>
          </a:p>
        </p:txBody>
      </p:sp>
    </p:spTree>
    <p:extLst>
      <p:ext uri="{BB962C8B-B14F-4D97-AF65-F5344CB8AC3E}">
        <p14:creationId xmlns:p14="http://schemas.microsoft.com/office/powerpoint/2010/main" val="8464085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Thank You 1">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71CAA3EB-684B-7D3E-8801-54DA0C457506}"/>
              </a:ext>
            </a:extLst>
          </p:cNvPr>
          <p:cNvGraphicFramePr>
            <a:graphicFrameLocks noChangeAspect="1"/>
          </p:cNvGraphicFramePr>
          <p:nvPr userDrawn="1">
            <p:custDataLst>
              <p:tags r:id="rId1"/>
            </p:custDataLst>
            <p:extLst>
              <p:ext uri="{D42A27DB-BD31-4B8C-83A1-F6EECF244321}">
                <p14:modId xmlns:p14="http://schemas.microsoft.com/office/powerpoint/2010/main" val="35994803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2" name="think-cell data - do not delete" hidden="1">
                        <a:extLst>
                          <a:ext uri="{FF2B5EF4-FFF2-40B4-BE49-F238E27FC236}">
                            <a16:creationId xmlns:a16="http://schemas.microsoft.com/office/drawing/2014/main" id="{71CAA3EB-684B-7D3E-8801-54DA0C45750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0" name="Rectangle 19">
            <a:extLst>
              <a:ext uri="{FF2B5EF4-FFF2-40B4-BE49-F238E27FC236}">
                <a16:creationId xmlns:a16="http://schemas.microsoft.com/office/drawing/2014/main" id="{6EBC8D32-0484-D77F-2756-7401816A27E4}"/>
              </a:ext>
            </a:extLst>
          </p:cNvPr>
          <p:cNvSpPr/>
          <p:nvPr userDrawn="1"/>
        </p:nvSpPr>
        <p:spPr>
          <a:xfrm>
            <a:off x="0" y="0"/>
            <a:ext cx="12192000" cy="412253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sym typeface="Arial" panose="020B0604020202020204" pitchFamily="34" charset="0"/>
            </a:endParaRPr>
          </a:p>
        </p:txBody>
      </p:sp>
      <p:pic>
        <p:nvPicPr>
          <p:cNvPr id="33" name="Graphic 32">
            <a:extLst>
              <a:ext uri="{FF2B5EF4-FFF2-40B4-BE49-F238E27FC236}">
                <a16:creationId xmlns:a16="http://schemas.microsoft.com/office/drawing/2014/main" id="{AF62D0C4-62E8-5334-2136-774B92C900F1}"/>
              </a:ext>
            </a:extLst>
          </p:cNvPr>
          <p:cNvPicPr>
            <a:picLocks noChangeAspect="1"/>
          </p:cNvPicPr>
          <p:nvPr userDrawn="1"/>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20969" y="586464"/>
            <a:ext cx="1734551" cy="691449"/>
          </a:xfrm>
          <a:prstGeom prst="rect">
            <a:avLst/>
          </a:prstGeom>
        </p:spPr>
      </p:pic>
      <p:grpSp>
        <p:nvGrpSpPr>
          <p:cNvPr id="5" name="Group 4">
            <a:extLst>
              <a:ext uri="{FF2B5EF4-FFF2-40B4-BE49-F238E27FC236}">
                <a16:creationId xmlns:a16="http://schemas.microsoft.com/office/drawing/2014/main" id="{3272A10E-9844-655C-9024-453408913349}"/>
              </a:ext>
            </a:extLst>
          </p:cNvPr>
          <p:cNvGrpSpPr/>
          <p:nvPr userDrawn="1"/>
        </p:nvGrpSpPr>
        <p:grpSpPr>
          <a:xfrm>
            <a:off x="8098970" y="2462043"/>
            <a:ext cx="4095116" cy="1663247"/>
            <a:chOff x="8098970" y="2462043"/>
            <a:chExt cx="4095116" cy="1663247"/>
          </a:xfrm>
        </p:grpSpPr>
        <p:sp>
          <p:nvSpPr>
            <p:cNvPr id="3" name="Freeform: Shape 2">
              <a:extLst>
                <a:ext uri="{FF2B5EF4-FFF2-40B4-BE49-F238E27FC236}">
                  <a16:creationId xmlns:a16="http://schemas.microsoft.com/office/drawing/2014/main" id="{FD33643B-AF5D-109A-795D-39C67BD24635}"/>
                </a:ext>
              </a:extLst>
            </p:cNvPr>
            <p:cNvSpPr/>
            <p:nvPr/>
          </p:nvSpPr>
          <p:spPr>
            <a:xfrm>
              <a:off x="8684036" y="2462043"/>
              <a:ext cx="3510050" cy="1663247"/>
            </a:xfrm>
            <a:custGeom>
              <a:avLst/>
              <a:gdLst>
                <a:gd name="connsiteX0" fmla="*/ 319089 w 3510050"/>
                <a:gd name="connsiteY0" fmla="*/ 1663248 h 1663247"/>
                <a:gd name="connsiteX1" fmla="*/ 0 w 3510050"/>
                <a:gd name="connsiteY1" fmla="*/ 1663248 h 1663247"/>
                <a:gd name="connsiteX2" fmla="*/ 265908 w 3510050"/>
                <a:gd name="connsiteY2" fmla="*/ 0 h 1663247"/>
                <a:gd name="connsiteX3" fmla="*/ 584997 w 3510050"/>
                <a:gd name="connsiteY3" fmla="*/ 0 h 1663247"/>
                <a:gd name="connsiteX4" fmla="*/ 319089 w 3510050"/>
                <a:gd name="connsiteY4" fmla="*/ 1663248 h 1663247"/>
                <a:gd name="connsiteX5" fmla="*/ 850904 w 3510050"/>
                <a:gd name="connsiteY5" fmla="*/ 1663248 h 1663247"/>
                <a:gd name="connsiteX6" fmla="*/ 1169994 w 3510050"/>
                <a:gd name="connsiteY6" fmla="*/ 1663248 h 1663247"/>
                <a:gd name="connsiteX7" fmla="*/ 904086 w 3510050"/>
                <a:gd name="connsiteY7" fmla="*/ 0 h 1663247"/>
                <a:gd name="connsiteX8" fmla="*/ 584997 w 3510050"/>
                <a:gd name="connsiteY8" fmla="*/ 0 h 1663247"/>
                <a:gd name="connsiteX9" fmla="*/ 850904 w 3510050"/>
                <a:gd name="connsiteY9" fmla="*/ 1663248 h 1663247"/>
                <a:gd name="connsiteX10" fmla="*/ 1755060 w 3510050"/>
                <a:gd name="connsiteY10" fmla="*/ 0 h 1663247"/>
                <a:gd name="connsiteX11" fmla="*/ 1435971 w 3510050"/>
                <a:gd name="connsiteY11" fmla="*/ 0 h 1663247"/>
                <a:gd name="connsiteX12" fmla="*/ 1170063 w 3510050"/>
                <a:gd name="connsiteY12" fmla="*/ 1663248 h 1663247"/>
                <a:gd name="connsiteX13" fmla="*/ 1489153 w 3510050"/>
                <a:gd name="connsiteY13" fmla="*/ 1663248 h 1663247"/>
                <a:gd name="connsiteX14" fmla="*/ 1755060 w 3510050"/>
                <a:gd name="connsiteY14" fmla="*/ 0 h 1663247"/>
                <a:gd name="connsiteX15" fmla="*/ 2020968 w 3510050"/>
                <a:gd name="connsiteY15" fmla="*/ 1663248 h 1663247"/>
                <a:gd name="connsiteX16" fmla="*/ 2340057 w 3510050"/>
                <a:gd name="connsiteY16" fmla="*/ 1663248 h 1663247"/>
                <a:gd name="connsiteX17" fmla="*/ 2074149 w 3510050"/>
                <a:gd name="connsiteY17" fmla="*/ 0 h 1663247"/>
                <a:gd name="connsiteX18" fmla="*/ 1755060 w 3510050"/>
                <a:gd name="connsiteY18" fmla="*/ 0 h 1663247"/>
                <a:gd name="connsiteX19" fmla="*/ 2020968 w 3510050"/>
                <a:gd name="connsiteY19" fmla="*/ 1663248 h 1663247"/>
                <a:gd name="connsiteX20" fmla="*/ 2925054 w 3510050"/>
                <a:gd name="connsiteY20" fmla="*/ 0 h 1663247"/>
                <a:gd name="connsiteX21" fmla="*/ 2605965 w 3510050"/>
                <a:gd name="connsiteY21" fmla="*/ 0 h 1663247"/>
                <a:gd name="connsiteX22" fmla="*/ 2340057 w 3510050"/>
                <a:gd name="connsiteY22" fmla="*/ 1663248 h 1663247"/>
                <a:gd name="connsiteX23" fmla="*/ 2659146 w 3510050"/>
                <a:gd name="connsiteY23" fmla="*/ 1663248 h 1663247"/>
                <a:gd name="connsiteX24" fmla="*/ 2925054 w 3510050"/>
                <a:gd name="connsiteY24" fmla="*/ 0 h 1663247"/>
                <a:gd name="connsiteX25" fmla="*/ 3190962 w 3510050"/>
                <a:gd name="connsiteY25" fmla="*/ 1663248 h 1663247"/>
                <a:gd name="connsiteX26" fmla="*/ 3510051 w 3510050"/>
                <a:gd name="connsiteY26" fmla="*/ 1663248 h 1663247"/>
                <a:gd name="connsiteX27" fmla="*/ 3244213 w 3510050"/>
                <a:gd name="connsiteY27" fmla="*/ 0 h 1663247"/>
                <a:gd name="connsiteX28" fmla="*/ 2925124 w 3510050"/>
                <a:gd name="connsiteY28" fmla="*/ 0 h 1663247"/>
                <a:gd name="connsiteX29" fmla="*/ 3191031 w 3510050"/>
                <a:gd name="connsiteY29" fmla="*/ 1663248 h 1663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510050" h="1663247">
                  <a:moveTo>
                    <a:pt x="319089" y="1663248"/>
                  </a:moveTo>
                  <a:lnTo>
                    <a:pt x="0" y="1663248"/>
                  </a:lnTo>
                  <a:cubicBezTo>
                    <a:pt x="0" y="1663248"/>
                    <a:pt x="265908" y="0"/>
                    <a:pt x="265908" y="0"/>
                  </a:cubicBezTo>
                  <a:lnTo>
                    <a:pt x="584997" y="0"/>
                  </a:lnTo>
                  <a:cubicBezTo>
                    <a:pt x="584997" y="0"/>
                    <a:pt x="319089" y="1663248"/>
                    <a:pt x="319089" y="1663248"/>
                  </a:cubicBezTo>
                  <a:close/>
                  <a:moveTo>
                    <a:pt x="850904" y="1663248"/>
                  </a:moveTo>
                  <a:lnTo>
                    <a:pt x="1169994" y="1663248"/>
                  </a:lnTo>
                  <a:cubicBezTo>
                    <a:pt x="1169994" y="1663248"/>
                    <a:pt x="904086" y="0"/>
                    <a:pt x="904086" y="0"/>
                  </a:cubicBezTo>
                  <a:lnTo>
                    <a:pt x="584997" y="0"/>
                  </a:lnTo>
                  <a:cubicBezTo>
                    <a:pt x="584997" y="0"/>
                    <a:pt x="850904" y="1663248"/>
                    <a:pt x="850904" y="1663248"/>
                  </a:cubicBezTo>
                  <a:close/>
                  <a:moveTo>
                    <a:pt x="1755060" y="0"/>
                  </a:moveTo>
                  <a:lnTo>
                    <a:pt x="1435971" y="0"/>
                  </a:lnTo>
                  <a:cubicBezTo>
                    <a:pt x="1435971" y="0"/>
                    <a:pt x="1170063" y="1663248"/>
                    <a:pt x="1170063" y="1663248"/>
                  </a:cubicBezTo>
                  <a:lnTo>
                    <a:pt x="1489153" y="1663248"/>
                  </a:lnTo>
                  <a:cubicBezTo>
                    <a:pt x="1489153" y="1663248"/>
                    <a:pt x="1755060" y="0"/>
                    <a:pt x="1755060" y="0"/>
                  </a:cubicBezTo>
                  <a:close/>
                  <a:moveTo>
                    <a:pt x="2020968" y="1663248"/>
                  </a:moveTo>
                  <a:lnTo>
                    <a:pt x="2340057" y="1663248"/>
                  </a:lnTo>
                  <a:cubicBezTo>
                    <a:pt x="2340057" y="1663248"/>
                    <a:pt x="2074149" y="0"/>
                    <a:pt x="2074149" y="0"/>
                  </a:cubicBezTo>
                  <a:lnTo>
                    <a:pt x="1755060" y="0"/>
                  </a:lnTo>
                  <a:cubicBezTo>
                    <a:pt x="1755060" y="0"/>
                    <a:pt x="2020968" y="1663248"/>
                    <a:pt x="2020968" y="1663248"/>
                  </a:cubicBezTo>
                  <a:close/>
                  <a:moveTo>
                    <a:pt x="2925054" y="0"/>
                  </a:moveTo>
                  <a:lnTo>
                    <a:pt x="2605965" y="0"/>
                  </a:lnTo>
                  <a:cubicBezTo>
                    <a:pt x="2605965" y="0"/>
                    <a:pt x="2340057" y="1663248"/>
                    <a:pt x="2340057" y="1663248"/>
                  </a:cubicBezTo>
                  <a:lnTo>
                    <a:pt x="2659146" y="1663248"/>
                  </a:lnTo>
                  <a:cubicBezTo>
                    <a:pt x="2659146" y="1663248"/>
                    <a:pt x="2925054" y="0"/>
                    <a:pt x="2925054" y="0"/>
                  </a:cubicBezTo>
                  <a:close/>
                  <a:moveTo>
                    <a:pt x="3190962" y="1663248"/>
                  </a:moveTo>
                  <a:lnTo>
                    <a:pt x="3510051" y="1663248"/>
                  </a:lnTo>
                  <a:cubicBezTo>
                    <a:pt x="3510051" y="1663248"/>
                    <a:pt x="3244213" y="0"/>
                    <a:pt x="3244213" y="0"/>
                  </a:cubicBezTo>
                  <a:lnTo>
                    <a:pt x="2925124" y="0"/>
                  </a:lnTo>
                  <a:cubicBezTo>
                    <a:pt x="2925124" y="0"/>
                    <a:pt x="3191031" y="1663248"/>
                    <a:pt x="3191031" y="1663248"/>
                  </a:cubicBezTo>
                  <a:close/>
                </a:path>
              </a:pathLst>
            </a:custGeom>
            <a:solidFill>
              <a:schemeClr val="accent1"/>
            </a:solidFill>
            <a:ln w="0" cap="flat">
              <a:noFill/>
              <a:prstDash val="solid"/>
              <a:miter/>
            </a:ln>
          </p:spPr>
          <p:txBody>
            <a:bodyPr rtlCol="0" anchor="ctr"/>
            <a:lstStyle/>
            <a:p>
              <a:endParaRPr lang="en-US">
                <a:latin typeface="Arial" panose="020B0604020202020204" pitchFamily="34" charset="0"/>
                <a:cs typeface="Arial" panose="020B0604020202020204" pitchFamily="34" charset="0"/>
                <a:sym typeface="Arial" panose="020B0604020202020204" pitchFamily="34" charset="0"/>
              </a:endParaRPr>
            </a:p>
          </p:txBody>
        </p:sp>
        <p:sp>
          <p:nvSpPr>
            <p:cNvPr id="4" name="Freeform: Shape 3">
              <a:extLst>
                <a:ext uri="{FF2B5EF4-FFF2-40B4-BE49-F238E27FC236}">
                  <a16:creationId xmlns:a16="http://schemas.microsoft.com/office/drawing/2014/main" id="{DEA397BB-8D17-6570-387E-CADD43A537D6}"/>
                </a:ext>
              </a:extLst>
            </p:cNvPr>
            <p:cNvSpPr/>
            <p:nvPr/>
          </p:nvSpPr>
          <p:spPr>
            <a:xfrm>
              <a:off x="8098970" y="2462043"/>
              <a:ext cx="584996" cy="1663247"/>
            </a:xfrm>
            <a:custGeom>
              <a:avLst/>
              <a:gdLst>
                <a:gd name="connsiteX0" fmla="*/ 265908 w 584996"/>
                <a:gd name="connsiteY0" fmla="*/ 1663248 h 1663247"/>
                <a:gd name="connsiteX1" fmla="*/ 584997 w 584996"/>
                <a:gd name="connsiteY1" fmla="*/ 1663248 h 1663247"/>
                <a:gd name="connsiteX2" fmla="*/ 319089 w 584996"/>
                <a:gd name="connsiteY2" fmla="*/ 0 h 1663247"/>
                <a:gd name="connsiteX3" fmla="*/ 0 w 584996"/>
                <a:gd name="connsiteY3" fmla="*/ 0 h 1663247"/>
                <a:gd name="connsiteX4" fmla="*/ 265908 w 584996"/>
                <a:gd name="connsiteY4" fmla="*/ 1663248 h 16632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4996" h="1663247">
                  <a:moveTo>
                    <a:pt x="265908" y="1663248"/>
                  </a:moveTo>
                  <a:lnTo>
                    <a:pt x="584997" y="1663248"/>
                  </a:lnTo>
                  <a:lnTo>
                    <a:pt x="319089" y="0"/>
                  </a:lnTo>
                  <a:lnTo>
                    <a:pt x="0" y="0"/>
                  </a:lnTo>
                  <a:lnTo>
                    <a:pt x="265908" y="1663248"/>
                  </a:lnTo>
                  <a:close/>
                </a:path>
              </a:pathLst>
            </a:custGeom>
            <a:gradFill>
              <a:gsLst>
                <a:gs pos="0">
                  <a:srgbClr val="FE5B1B">
                    <a:alpha val="0"/>
                  </a:srgbClr>
                </a:gs>
                <a:gs pos="50000">
                  <a:srgbClr val="FC5B1B">
                    <a:alpha val="49804"/>
                  </a:srgbClr>
                </a:gs>
                <a:gs pos="100000">
                  <a:srgbClr val="FB5B1B"/>
                </a:gs>
              </a:gsLst>
              <a:lin ang="4808779" scaled="1"/>
            </a:gradFill>
            <a:ln w="0" cap="flat">
              <a:noFill/>
              <a:prstDash val="solid"/>
              <a:miter/>
            </a:ln>
          </p:spPr>
          <p:txBody>
            <a:bodyPr rtlCol="0" anchor="ctr"/>
            <a:lstStyle/>
            <a:p>
              <a:endParaRPr lang="en-US">
                <a:latin typeface="Arial" panose="020B0604020202020204" pitchFamily="34" charset="0"/>
                <a:cs typeface="Arial" panose="020B0604020202020204" pitchFamily="34" charset="0"/>
                <a:sym typeface="Arial" panose="020B0604020202020204" pitchFamily="34" charset="0"/>
              </a:endParaRPr>
            </a:p>
          </p:txBody>
        </p:sp>
      </p:grpSp>
      <p:sp>
        <p:nvSpPr>
          <p:cNvPr id="35" name="Text Placeholder 11">
            <a:extLst>
              <a:ext uri="{FF2B5EF4-FFF2-40B4-BE49-F238E27FC236}">
                <a16:creationId xmlns:a16="http://schemas.microsoft.com/office/drawing/2014/main" id="{9B4C836B-ED4B-E117-98A1-F06154DD9760}"/>
              </a:ext>
            </a:extLst>
          </p:cNvPr>
          <p:cNvSpPr>
            <a:spLocks noGrp="1"/>
          </p:cNvSpPr>
          <p:nvPr>
            <p:ph type="body" sz="quarter" idx="12" hasCustomPrompt="1"/>
          </p:nvPr>
        </p:nvSpPr>
        <p:spPr>
          <a:xfrm>
            <a:off x="381001" y="4665465"/>
            <a:ext cx="3035808" cy="433965"/>
          </a:xfrm>
          <a:solidFill>
            <a:schemeClr val="bg1"/>
          </a:solidFill>
          <a:effectLst>
            <a:outerShdw dist="12700" dir="16200000" rotWithShape="0">
              <a:schemeClr val="tx1"/>
            </a:outerShdw>
          </a:effectLst>
        </p:spPr>
        <p:txBody>
          <a:bodyPr tIns="182880" anchor="ctr">
            <a:spAutoFit/>
          </a:bodyPr>
          <a:lstStyle>
            <a:lvl1pPr algn="l">
              <a:defRPr sz="1800" b="1">
                <a:solidFill>
                  <a:schemeClr val="tx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Name</a:t>
            </a:r>
          </a:p>
        </p:txBody>
      </p:sp>
      <p:sp>
        <p:nvSpPr>
          <p:cNvPr id="36" name="Text Placeholder 11">
            <a:extLst>
              <a:ext uri="{FF2B5EF4-FFF2-40B4-BE49-F238E27FC236}">
                <a16:creationId xmlns:a16="http://schemas.microsoft.com/office/drawing/2014/main" id="{3E1FB064-FFC9-6B1D-F98A-BFC44F99A9CE}"/>
              </a:ext>
            </a:extLst>
          </p:cNvPr>
          <p:cNvSpPr>
            <a:spLocks noGrp="1"/>
          </p:cNvSpPr>
          <p:nvPr>
            <p:ph type="body" sz="quarter" idx="20" hasCustomPrompt="1"/>
          </p:nvPr>
        </p:nvSpPr>
        <p:spPr>
          <a:xfrm>
            <a:off x="381001" y="5194999"/>
            <a:ext cx="3035808" cy="193899"/>
          </a:xfrm>
        </p:spPr>
        <p:txBody>
          <a:bodyPr anchor="ctr">
            <a:spAutoFit/>
          </a:bodyPr>
          <a:lstStyle>
            <a:lvl1pPr algn="l">
              <a:defRPr sz="1400" b="0">
                <a:latin typeface="Arial" panose="020B0604020202020204" pitchFamily="34" charset="0"/>
                <a:cs typeface="Arial" panose="020B0604020202020204" pitchFamily="34" charset="0"/>
                <a:sym typeface="Arial" panose="020B0604020202020204" pitchFamily="34" charset="0"/>
              </a:defRPr>
            </a:lvl1pPr>
          </a:lstStyle>
          <a:p>
            <a:pPr lvl="0"/>
            <a:r>
              <a:rPr lang="en-US"/>
              <a:t>Title/Position</a:t>
            </a:r>
          </a:p>
        </p:txBody>
      </p:sp>
      <p:sp>
        <p:nvSpPr>
          <p:cNvPr id="37" name="Text Placeholder 5">
            <a:extLst>
              <a:ext uri="{FF2B5EF4-FFF2-40B4-BE49-F238E27FC236}">
                <a16:creationId xmlns:a16="http://schemas.microsoft.com/office/drawing/2014/main" id="{511CBD38-2A3C-7FE6-8FCF-AA201622C1DB}"/>
              </a:ext>
            </a:extLst>
          </p:cNvPr>
          <p:cNvSpPr>
            <a:spLocks noGrp="1"/>
          </p:cNvSpPr>
          <p:nvPr>
            <p:ph type="body" sz="quarter" idx="24" hasCustomPrompt="1"/>
          </p:nvPr>
        </p:nvSpPr>
        <p:spPr>
          <a:xfrm>
            <a:off x="381001" y="5482923"/>
            <a:ext cx="3035808" cy="193899"/>
          </a:xfrm>
        </p:spPr>
        <p:txBody>
          <a:bodyPr>
            <a:spAutoFit/>
          </a:bodyPr>
          <a:lstStyle>
            <a:lvl1pPr algn="l">
              <a:defRPr sz="1400">
                <a:latin typeface="Arial" panose="020B0604020202020204" pitchFamily="34" charset="0"/>
                <a:cs typeface="Arial" panose="020B0604020202020204" pitchFamily="34" charset="0"/>
                <a:sym typeface="Arial" panose="020B0604020202020204" pitchFamily="34" charset="0"/>
              </a:defRPr>
            </a:lvl1pPr>
          </a:lstStyle>
          <a:p>
            <a:pPr lvl="0"/>
            <a:r>
              <a:rPr lang="en-US"/>
              <a:t>Email</a:t>
            </a:r>
          </a:p>
        </p:txBody>
      </p:sp>
      <p:sp>
        <p:nvSpPr>
          <p:cNvPr id="39" name="Text Placeholder 11">
            <a:extLst>
              <a:ext uri="{FF2B5EF4-FFF2-40B4-BE49-F238E27FC236}">
                <a16:creationId xmlns:a16="http://schemas.microsoft.com/office/drawing/2014/main" id="{FF76FA9E-54B2-2427-03F1-053E731283BF}"/>
              </a:ext>
            </a:extLst>
          </p:cNvPr>
          <p:cNvSpPr>
            <a:spLocks noGrp="1"/>
          </p:cNvSpPr>
          <p:nvPr>
            <p:ph type="body" sz="quarter" idx="25" hasCustomPrompt="1"/>
          </p:nvPr>
        </p:nvSpPr>
        <p:spPr>
          <a:xfrm>
            <a:off x="3973341" y="4665465"/>
            <a:ext cx="3035808" cy="433965"/>
          </a:xfrm>
          <a:solidFill>
            <a:schemeClr val="bg1"/>
          </a:solidFill>
          <a:effectLst>
            <a:outerShdw dist="12700" dir="16200000" rotWithShape="0">
              <a:schemeClr val="tx1"/>
            </a:outerShdw>
          </a:effectLst>
        </p:spPr>
        <p:txBody>
          <a:bodyPr tIns="182880" anchor="ctr">
            <a:spAutoFit/>
          </a:bodyPr>
          <a:lstStyle>
            <a:lvl1pPr algn="l">
              <a:defRPr sz="1800" b="1">
                <a:solidFill>
                  <a:schemeClr val="tx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Name</a:t>
            </a:r>
          </a:p>
        </p:txBody>
      </p:sp>
      <p:sp>
        <p:nvSpPr>
          <p:cNvPr id="40" name="Text Placeholder 11">
            <a:extLst>
              <a:ext uri="{FF2B5EF4-FFF2-40B4-BE49-F238E27FC236}">
                <a16:creationId xmlns:a16="http://schemas.microsoft.com/office/drawing/2014/main" id="{25309133-5BB2-1386-4B99-9AA8AA274F3A}"/>
              </a:ext>
            </a:extLst>
          </p:cNvPr>
          <p:cNvSpPr>
            <a:spLocks noGrp="1"/>
          </p:cNvSpPr>
          <p:nvPr>
            <p:ph type="body" sz="quarter" idx="26" hasCustomPrompt="1"/>
          </p:nvPr>
        </p:nvSpPr>
        <p:spPr>
          <a:xfrm>
            <a:off x="3973341" y="5194999"/>
            <a:ext cx="3035808" cy="193899"/>
          </a:xfrm>
        </p:spPr>
        <p:txBody>
          <a:bodyPr anchor="ctr">
            <a:spAutoFit/>
          </a:bodyPr>
          <a:lstStyle>
            <a:lvl1pPr algn="l">
              <a:defRPr sz="1400" b="0">
                <a:latin typeface="Arial" panose="020B0604020202020204" pitchFamily="34" charset="0"/>
                <a:cs typeface="Arial" panose="020B0604020202020204" pitchFamily="34" charset="0"/>
                <a:sym typeface="Arial" panose="020B0604020202020204" pitchFamily="34" charset="0"/>
              </a:defRPr>
            </a:lvl1pPr>
          </a:lstStyle>
          <a:p>
            <a:pPr lvl="0"/>
            <a:r>
              <a:rPr lang="en-US"/>
              <a:t>Title/Position</a:t>
            </a:r>
          </a:p>
        </p:txBody>
      </p:sp>
      <p:sp>
        <p:nvSpPr>
          <p:cNvPr id="41" name="Text Placeholder 5">
            <a:extLst>
              <a:ext uri="{FF2B5EF4-FFF2-40B4-BE49-F238E27FC236}">
                <a16:creationId xmlns:a16="http://schemas.microsoft.com/office/drawing/2014/main" id="{8DAA41A0-24EE-6F12-99B6-843268A1A587}"/>
              </a:ext>
            </a:extLst>
          </p:cNvPr>
          <p:cNvSpPr>
            <a:spLocks noGrp="1"/>
          </p:cNvSpPr>
          <p:nvPr>
            <p:ph type="body" sz="quarter" idx="27" hasCustomPrompt="1"/>
          </p:nvPr>
        </p:nvSpPr>
        <p:spPr>
          <a:xfrm>
            <a:off x="3973341" y="5482923"/>
            <a:ext cx="3035808" cy="193899"/>
          </a:xfrm>
        </p:spPr>
        <p:txBody>
          <a:bodyPr>
            <a:spAutoFit/>
          </a:bodyPr>
          <a:lstStyle>
            <a:lvl1pPr algn="l">
              <a:defRPr sz="1400">
                <a:latin typeface="Arial" panose="020B0604020202020204" pitchFamily="34" charset="0"/>
                <a:cs typeface="Arial" panose="020B0604020202020204" pitchFamily="34" charset="0"/>
                <a:sym typeface="Arial" panose="020B0604020202020204" pitchFamily="34" charset="0"/>
              </a:defRPr>
            </a:lvl1pPr>
          </a:lstStyle>
          <a:p>
            <a:pPr lvl="0"/>
            <a:r>
              <a:rPr lang="en-US"/>
              <a:t>Email</a:t>
            </a:r>
          </a:p>
        </p:txBody>
      </p:sp>
      <p:sp>
        <p:nvSpPr>
          <p:cNvPr id="42" name="Text Placeholder 5">
            <a:extLst>
              <a:ext uri="{FF2B5EF4-FFF2-40B4-BE49-F238E27FC236}">
                <a16:creationId xmlns:a16="http://schemas.microsoft.com/office/drawing/2014/main" id="{54D3CF28-0681-9CC0-13B9-BD0B0DD10A19}"/>
              </a:ext>
            </a:extLst>
          </p:cNvPr>
          <p:cNvSpPr>
            <a:spLocks noGrp="1"/>
          </p:cNvSpPr>
          <p:nvPr>
            <p:ph type="body" sz="quarter" idx="28" hasCustomPrompt="1"/>
          </p:nvPr>
        </p:nvSpPr>
        <p:spPr>
          <a:xfrm>
            <a:off x="381001" y="2325417"/>
            <a:ext cx="6628148" cy="1107996"/>
          </a:xfrm>
        </p:spPr>
        <p:txBody>
          <a:bodyPr wrap="square">
            <a:spAutoFit/>
          </a:bodyPr>
          <a:lstStyle>
            <a:lvl1pPr algn="l">
              <a:defRPr sz="8000">
                <a:solidFill>
                  <a:schemeClr val="bg1"/>
                </a:solidFill>
                <a:latin typeface="Arial" panose="020B0604020202020204" pitchFamily="34" charset="0"/>
                <a:cs typeface="Arial" panose="020B0604020202020204" pitchFamily="34" charset="0"/>
                <a:sym typeface="Arial" panose="020B0604020202020204" pitchFamily="34" charset="0"/>
              </a:defRPr>
            </a:lvl1pPr>
          </a:lstStyle>
          <a:p>
            <a:pPr lvl="0"/>
            <a:r>
              <a:rPr lang="en-US"/>
              <a:t>Thank you!</a:t>
            </a:r>
          </a:p>
        </p:txBody>
      </p:sp>
      <p:pic>
        <p:nvPicPr>
          <p:cNvPr id="6" name="Picture 5">
            <a:extLst>
              <a:ext uri="{FF2B5EF4-FFF2-40B4-BE49-F238E27FC236}">
                <a16:creationId xmlns:a16="http://schemas.microsoft.com/office/drawing/2014/main" id="{E434751B-F805-D53B-6772-A6DE491F4334}"/>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097406" y="773935"/>
            <a:ext cx="2433954" cy="334407"/>
          </a:xfrm>
          <a:prstGeom prst="rect">
            <a:avLst/>
          </a:prstGeom>
        </p:spPr>
      </p:pic>
    </p:spTree>
    <p:extLst>
      <p:ext uri="{BB962C8B-B14F-4D97-AF65-F5344CB8AC3E}">
        <p14:creationId xmlns:p14="http://schemas.microsoft.com/office/powerpoint/2010/main" val="67803328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Thank You 2">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A732596E-101B-4862-BE37-4088A8188F9F}"/>
              </a:ext>
            </a:extLst>
          </p:cNvPr>
          <p:cNvGraphicFramePr>
            <a:graphicFrameLocks noChangeAspect="1"/>
          </p:cNvGraphicFramePr>
          <p:nvPr userDrawn="1">
            <p:custDataLst>
              <p:tags r:id="rId1"/>
            </p:custDataLst>
            <p:extLst>
              <p:ext uri="{D42A27DB-BD31-4B8C-83A1-F6EECF244321}">
                <p14:modId xmlns:p14="http://schemas.microsoft.com/office/powerpoint/2010/main" val="324542164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3" name="think-cell data - do not delete" hidden="1">
                        <a:extLst>
                          <a:ext uri="{FF2B5EF4-FFF2-40B4-BE49-F238E27FC236}">
                            <a16:creationId xmlns:a16="http://schemas.microsoft.com/office/drawing/2014/main" id="{A732596E-101B-4862-BE37-4088A8188F9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Rectangle 1">
            <a:extLst>
              <a:ext uri="{FF2B5EF4-FFF2-40B4-BE49-F238E27FC236}">
                <a16:creationId xmlns:a16="http://schemas.microsoft.com/office/drawing/2014/main" id="{3D1D1E7D-5D68-B52D-B4FB-5EACF28241DE}"/>
              </a:ext>
            </a:extLst>
          </p:cNvPr>
          <p:cNvSpPr/>
          <p:nvPr userDrawn="1"/>
        </p:nvSpPr>
        <p:spPr>
          <a:xfrm>
            <a:off x="0" y="3924300"/>
            <a:ext cx="12192000" cy="29337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sym typeface="Arial" panose="020B0604020202020204" pitchFamily="34" charset="0"/>
            </a:endParaRPr>
          </a:p>
        </p:txBody>
      </p:sp>
      <p:pic>
        <p:nvPicPr>
          <p:cNvPr id="16" name="Graphic 15">
            <a:extLst>
              <a:ext uri="{FF2B5EF4-FFF2-40B4-BE49-F238E27FC236}">
                <a16:creationId xmlns:a16="http://schemas.microsoft.com/office/drawing/2014/main" id="{584EFB45-1E18-D31C-A010-2F3B2E08BBA8}"/>
              </a:ext>
            </a:extLst>
          </p:cNvPr>
          <p:cNvPicPr>
            <a:picLocks noChangeAspect="1"/>
          </p:cNvPicPr>
          <p:nvPr userDrawn="1"/>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220969" y="219074"/>
            <a:ext cx="1734551" cy="691449"/>
          </a:xfrm>
          <a:prstGeom prst="rect">
            <a:avLst/>
          </a:prstGeom>
        </p:spPr>
      </p:pic>
      <p:sp>
        <p:nvSpPr>
          <p:cNvPr id="19" name="Text Placeholder 11">
            <a:extLst>
              <a:ext uri="{FF2B5EF4-FFF2-40B4-BE49-F238E27FC236}">
                <a16:creationId xmlns:a16="http://schemas.microsoft.com/office/drawing/2014/main" id="{4EE638E4-7026-A18C-AF7C-B962699B254E}"/>
              </a:ext>
            </a:extLst>
          </p:cNvPr>
          <p:cNvSpPr>
            <a:spLocks noGrp="1"/>
          </p:cNvSpPr>
          <p:nvPr userDrawn="1">
            <p:ph type="body" sz="quarter" idx="12" hasCustomPrompt="1"/>
          </p:nvPr>
        </p:nvSpPr>
        <p:spPr>
          <a:xfrm>
            <a:off x="396241" y="4981448"/>
            <a:ext cx="3035808" cy="836126"/>
          </a:xfrm>
          <a:solidFill>
            <a:schemeClr val="tx1"/>
          </a:solidFill>
          <a:effectLst>
            <a:outerShdw dist="12700" dir="10800000" algn="r" rotWithShape="0">
              <a:schemeClr val="bg1"/>
            </a:outerShdw>
          </a:effectLst>
        </p:spPr>
        <p:txBody>
          <a:bodyPr lIns="182880" tIns="0" anchor="ctr">
            <a:noAutofit/>
          </a:bodyPr>
          <a:lstStyle>
            <a:lvl1pPr algn="l">
              <a:lnSpc>
                <a:spcPct val="100000"/>
              </a:lnSpc>
              <a:defRPr sz="1800" b="1">
                <a:solidFill>
                  <a:schemeClr val="bg1"/>
                </a:solidFill>
                <a:latin typeface="Arial" panose="020B0604020202020204" pitchFamily="34" charset="0"/>
                <a:cs typeface="Arial" panose="020B0604020202020204" pitchFamily="34" charset="0"/>
                <a:sym typeface="Arial" panose="020B0604020202020204" pitchFamily="34" charset="0"/>
              </a:defRPr>
            </a:lvl1pPr>
            <a:lvl2pPr>
              <a:lnSpc>
                <a:spcPct val="100000"/>
              </a:lnSpc>
              <a:defRPr sz="1400">
                <a:solidFill>
                  <a:schemeClr val="bg1"/>
                </a:solidFill>
                <a:latin typeface="Arial" panose="020B0604020202020204" pitchFamily="34" charset="0"/>
                <a:cs typeface="Arial" panose="020B0604020202020204" pitchFamily="34" charset="0"/>
                <a:sym typeface="Arial" panose="020B0604020202020204" pitchFamily="34" charset="0"/>
              </a:defRPr>
            </a:lvl2pPr>
          </a:lstStyle>
          <a:p>
            <a:pPr lvl="0"/>
            <a:r>
              <a:rPr lang="en-US"/>
              <a:t>Name</a:t>
            </a:r>
          </a:p>
          <a:p>
            <a:pPr lvl="1"/>
            <a:r>
              <a:rPr lang="en-US"/>
              <a:t>Title/Position</a:t>
            </a:r>
          </a:p>
          <a:p>
            <a:pPr lvl="1"/>
            <a:r>
              <a:rPr lang="en-US"/>
              <a:t>Email</a:t>
            </a:r>
          </a:p>
        </p:txBody>
      </p:sp>
      <p:sp>
        <p:nvSpPr>
          <p:cNvPr id="36" name="Text Placeholder 11">
            <a:extLst>
              <a:ext uri="{FF2B5EF4-FFF2-40B4-BE49-F238E27FC236}">
                <a16:creationId xmlns:a16="http://schemas.microsoft.com/office/drawing/2014/main" id="{08E25C78-83BB-3017-6D91-CE7212948DCF}"/>
              </a:ext>
            </a:extLst>
          </p:cNvPr>
          <p:cNvSpPr>
            <a:spLocks noGrp="1"/>
          </p:cNvSpPr>
          <p:nvPr>
            <p:ph type="body" sz="quarter" idx="29" hasCustomPrompt="1"/>
          </p:nvPr>
        </p:nvSpPr>
        <p:spPr>
          <a:xfrm>
            <a:off x="3975101" y="4981448"/>
            <a:ext cx="3035808" cy="836126"/>
          </a:xfrm>
          <a:solidFill>
            <a:schemeClr val="tx1"/>
          </a:solidFill>
          <a:effectLst>
            <a:outerShdw dist="12700" dir="10800000" algn="r" rotWithShape="0">
              <a:schemeClr val="bg1"/>
            </a:outerShdw>
          </a:effectLst>
        </p:spPr>
        <p:txBody>
          <a:bodyPr lIns="182880" tIns="0" anchor="ctr">
            <a:noAutofit/>
          </a:bodyPr>
          <a:lstStyle>
            <a:lvl1pPr algn="l">
              <a:lnSpc>
                <a:spcPct val="100000"/>
              </a:lnSpc>
              <a:defRPr sz="1800" b="1">
                <a:solidFill>
                  <a:schemeClr val="bg1"/>
                </a:solidFill>
                <a:latin typeface="Arial" panose="020B0604020202020204" pitchFamily="34" charset="0"/>
                <a:cs typeface="Arial" panose="020B0604020202020204" pitchFamily="34" charset="0"/>
                <a:sym typeface="Arial" panose="020B0604020202020204" pitchFamily="34" charset="0"/>
              </a:defRPr>
            </a:lvl1pPr>
            <a:lvl2pPr>
              <a:lnSpc>
                <a:spcPct val="100000"/>
              </a:lnSpc>
              <a:defRPr sz="1400">
                <a:solidFill>
                  <a:schemeClr val="bg1"/>
                </a:solidFill>
                <a:latin typeface="Arial" panose="020B0604020202020204" pitchFamily="34" charset="0"/>
                <a:cs typeface="Arial" panose="020B0604020202020204" pitchFamily="34" charset="0"/>
                <a:sym typeface="Arial" panose="020B0604020202020204" pitchFamily="34" charset="0"/>
              </a:defRPr>
            </a:lvl2pPr>
          </a:lstStyle>
          <a:p>
            <a:pPr lvl="0"/>
            <a:r>
              <a:rPr lang="en-US"/>
              <a:t>Name</a:t>
            </a:r>
          </a:p>
          <a:p>
            <a:pPr lvl="1"/>
            <a:r>
              <a:rPr lang="en-US"/>
              <a:t>Title/Position</a:t>
            </a:r>
          </a:p>
          <a:p>
            <a:pPr lvl="1"/>
            <a:r>
              <a:rPr lang="en-US"/>
              <a:t>Email</a:t>
            </a:r>
          </a:p>
        </p:txBody>
      </p:sp>
      <p:grpSp>
        <p:nvGrpSpPr>
          <p:cNvPr id="8" name="Group 7">
            <a:extLst>
              <a:ext uri="{FF2B5EF4-FFF2-40B4-BE49-F238E27FC236}">
                <a16:creationId xmlns:a16="http://schemas.microsoft.com/office/drawing/2014/main" id="{1EA75182-A22F-8EBB-E070-852A02EED45C}"/>
              </a:ext>
            </a:extLst>
          </p:cNvPr>
          <p:cNvGrpSpPr/>
          <p:nvPr userDrawn="1"/>
        </p:nvGrpSpPr>
        <p:grpSpPr>
          <a:xfrm>
            <a:off x="8098970" y="5194753"/>
            <a:ext cx="4095116" cy="1663247"/>
            <a:chOff x="8098970" y="2462043"/>
            <a:chExt cx="4095116" cy="1663247"/>
          </a:xfrm>
        </p:grpSpPr>
        <p:sp>
          <p:nvSpPr>
            <p:cNvPr id="9" name="Freeform: Shape 8">
              <a:extLst>
                <a:ext uri="{FF2B5EF4-FFF2-40B4-BE49-F238E27FC236}">
                  <a16:creationId xmlns:a16="http://schemas.microsoft.com/office/drawing/2014/main" id="{60DE11EE-EFD9-EDDD-0395-8145B834914A}"/>
                </a:ext>
              </a:extLst>
            </p:cNvPr>
            <p:cNvSpPr/>
            <p:nvPr/>
          </p:nvSpPr>
          <p:spPr>
            <a:xfrm>
              <a:off x="8684036" y="2462043"/>
              <a:ext cx="3510050" cy="1663247"/>
            </a:xfrm>
            <a:custGeom>
              <a:avLst/>
              <a:gdLst>
                <a:gd name="connsiteX0" fmla="*/ 319089 w 3510050"/>
                <a:gd name="connsiteY0" fmla="*/ 1663248 h 1663247"/>
                <a:gd name="connsiteX1" fmla="*/ 0 w 3510050"/>
                <a:gd name="connsiteY1" fmla="*/ 1663248 h 1663247"/>
                <a:gd name="connsiteX2" fmla="*/ 265908 w 3510050"/>
                <a:gd name="connsiteY2" fmla="*/ 0 h 1663247"/>
                <a:gd name="connsiteX3" fmla="*/ 584997 w 3510050"/>
                <a:gd name="connsiteY3" fmla="*/ 0 h 1663247"/>
                <a:gd name="connsiteX4" fmla="*/ 319089 w 3510050"/>
                <a:gd name="connsiteY4" fmla="*/ 1663248 h 1663247"/>
                <a:gd name="connsiteX5" fmla="*/ 850904 w 3510050"/>
                <a:gd name="connsiteY5" fmla="*/ 1663248 h 1663247"/>
                <a:gd name="connsiteX6" fmla="*/ 1169994 w 3510050"/>
                <a:gd name="connsiteY6" fmla="*/ 1663248 h 1663247"/>
                <a:gd name="connsiteX7" fmla="*/ 904086 w 3510050"/>
                <a:gd name="connsiteY7" fmla="*/ 0 h 1663247"/>
                <a:gd name="connsiteX8" fmla="*/ 584997 w 3510050"/>
                <a:gd name="connsiteY8" fmla="*/ 0 h 1663247"/>
                <a:gd name="connsiteX9" fmla="*/ 850904 w 3510050"/>
                <a:gd name="connsiteY9" fmla="*/ 1663248 h 1663247"/>
                <a:gd name="connsiteX10" fmla="*/ 1755060 w 3510050"/>
                <a:gd name="connsiteY10" fmla="*/ 0 h 1663247"/>
                <a:gd name="connsiteX11" fmla="*/ 1435971 w 3510050"/>
                <a:gd name="connsiteY11" fmla="*/ 0 h 1663247"/>
                <a:gd name="connsiteX12" fmla="*/ 1170063 w 3510050"/>
                <a:gd name="connsiteY12" fmla="*/ 1663248 h 1663247"/>
                <a:gd name="connsiteX13" fmla="*/ 1489153 w 3510050"/>
                <a:gd name="connsiteY13" fmla="*/ 1663248 h 1663247"/>
                <a:gd name="connsiteX14" fmla="*/ 1755060 w 3510050"/>
                <a:gd name="connsiteY14" fmla="*/ 0 h 1663247"/>
                <a:gd name="connsiteX15" fmla="*/ 2020968 w 3510050"/>
                <a:gd name="connsiteY15" fmla="*/ 1663248 h 1663247"/>
                <a:gd name="connsiteX16" fmla="*/ 2340057 w 3510050"/>
                <a:gd name="connsiteY16" fmla="*/ 1663248 h 1663247"/>
                <a:gd name="connsiteX17" fmla="*/ 2074149 w 3510050"/>
                <a:gd name="connsiteY17" fmla="*/ 0 h 1663247"/>
                <a:gd name="connsiteX18" fmla="*/ 1755060 w 3510050"/>
                <a:gd name="connsiteY18" fmla="*/ 0 h 1663247"/>
                <a:gd name="connsiteX19" fmla="*/ 2020968 w 3510050"/>
                <a:gd name="connsiteY19" fmla="*/ 1663248 h 1663247"/>
                <a:gd name="connsiteX20" fmla="*/ 2925054 w 3510050"/>
                <a:gd name="connsiteY20" fmla="*/ 0 h 1663247"/>
                <a:gd name="connsiteX21" fmla="*/ 2605965 w 3510050"/>
                <a:gd name="connsiteY21" fmla="*/ 0 h 1663247"/>
                <a:gd name="connsiteX22" fmla="*/ 2340057 w 3510050"/>
                <a:gd name="connsiteY22" fmla="*/ 1663248 h 1663247"/>
                <a:gd name="connsiteX23" fmla="*/ 2659146 w 3510050"/>
                <a:gd name="connsiteY23" fmla="*/ 1663248 h 1663247"/>
                <a:gd name="connsiteX24" fmla="*/ 2925054 w 3510050"/>
                <a:gd name="connsiteY24" fmla="*/ 0 h 1663247"/>
                <a:gd name="connsiteX25" fmla="*/ 3190962 w 3510050"/>
                <a:gd name="connsiteY25" fmla="*/ 1663248 h 1663247"/>
                <a:gd name="connsiteX26" fmla="*/ 3510051 w 3510050"/>
                <a:gd name="connsiteY26" fmla="*/ 1663248 h 1663247"/>
                <a:gd name="connsiteX27" fmla="*/ 3244213 w 3510050"/>
                <a:gd name="connsiteY27" fmla="*/ 0 h 1663247"/>
                <a:gd name="connsiteX28" fmla="*/ 2925124 w 3510050"/>
                <a:gd name="connsiteY28" fmla="*/ 0 h 1663247"/>
                <a:gd name="connsiteX29" fmla="*/ 3191031 w 3510050"/>
                <a:gd name="connsiteY29" fmla="*/ 1663248 h 1663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510050" h="1663247">
                  <a:moveTo>
                    <a:pt x="319089" y="1663248"/>
                  </a:moveTo>
                  <a:lnTo>
                    <a:pt x="0" y="1663248"/>
                  </a:lnTo>
                  <a:cubicBezTo>
                    <a:pt x="0" y="1663248"/>
                    <a:pt x="265908" y="0"/>
                    <a:pt x="265908" y="0"/>
                  </a:cubicBezTo>
                  <a:lnTo>
                    <a:pt x="584997" y="0"/>
                  </a:lnTo>
                  <a:cubicBezTo>
                    <a:pt x="584997" y="0"/>
                    <a:pt x="319089" y="1663248"/>
                    <a:pt x="319089" y="1663248"/>
                  </a:cubicBezTo>
                  <a:close/>
                  <a:moveTo>
                    <a:pt x="850904" y="1663248"/>
                  </a:moveTo>
                  <a:lnTo>
                    <a:pt x="1169994" y="1663248"/>
                  </a:lnTo>
                  <a:cubicBezTo>
                    <a:pt x="1169994" y="1663248"/>
                    <a:pt x="904086" y="0"/>
                    <a:pt x="904086" y="0"/>
                  </a:cubicBezTo>
                  <a:lnTo>
                    <a:pt x="584997" y="0"/>
                  </a:lnTo>
                  <a:cubicBezTo>
                    <a:pt x="584997" y="0"/>
                    <a:pt x="850904" y="1663248"/>
                    <a:pt x="850904" y="1663248"/>
                  </a:cubicBezTo>
                  <a:close/>
                  <a:moveTo>
                    <a:pt x="1755060" y="0"/>
                  </a:moveTo>
                  <a:lnTo>
                    <a:pt x="1435971" y="0"/>
                  </a:lnTo>
                  <a:cubicBezTo>
                    <a:pt x="1435971" y="0"/>
                    <a:pt x="1170063" y="1663248"/>
                    <a:pt x="1170063" y="1663248"/>
                  </a:cubicBezTo>
                  <a:lnTo>
                    <a:pt x="1489153" y="1663248"/>
                  </a:lnTo>
                  <a:cubicBezTo>
                    <a:pt x="1489153" y="1663248"/>
                    <a:pt x="1755060" y="0"/>
                    <a:pt x="1755060" y="0"/>
                  </a:cubicBezTo>
                  <a:close/>
                  <a:moveTo>
                    <a:pt x="2020968" y="1663248"/>
                  </a:moveTo>
                  <a:lnTo>
                    <a:pt x="2340057" y="1663248"/>
                  </a:lnTo>
                  <a:cubicBezTo>
                    <a:pt x="2340057" y="1663248"/>
                    <a:pt x="2074149" y="0"/>
                    <a:pt x="2074149" y="0"/>
                  </a:cubicBezTo>
                  <a:lnTo>
                    <a:pt x="1755060" y="0"/>
                  </a:lnTo>
                  <a:cubicBezTo>
                    <a:pt x="1755060" y="0"/>
                    <a:pt x="2020968" y="1663248"/>
                    <a:pt x="2020968" y="1663248"/>
                  </a:cubicBezTo>
                  <a:close/>
                  <a:moveTo>
                    <a:pt x="2925054" y="0"/>
                  </a:moveTo>
                  <a:lnTo>
                    <a:pt x="2605965" y="0"/>
                  </a:lnTo>
                  <a:cubicBezTo>
                    <a:pt x="2605965" y="0"/>
                    <a:pt x="2340057" y="1663248"/>
                    <a:pt x="2340057" y="1663248"/>
                  </a:cubicBezTo>
                  <a:lnTo>
                    <a:pt x="2659146" y="1663248"/>
                  </a:lnTo>
                  <a:cubicBezTo>
                    <a:pt x="2659146" y="1663248"/>
                    <a:pt x="2925054" y="0"/>
                    <a:pt x="2925054" y="0"/>
                  </a:cubicBezTo>
                  <a:close/>
                  <a:moveTo>
                    <a:pt x="3190962" y="1663248"/>
                  </a:moveTo>
                  <a:lnTo>
                    <a:pt x="3510051" y="1663248"/>
                  </a:lnTo>
                  <a:cubicBezTo>
                    <a:pt x="3510051" y="1663248"/>
                    <a:pt x="3244213" y="0"/>
                    <a:pt x="3244213" y="0"/>
                  </a:cubicBezTo>
                  <a:lnTo>
                    <a:pt x="2925124" y="0"/>
                  </a:lnTo>
                  <a:cubicBezTo>
                    <a:pt x="2925124" y="0"/>
                    <a:pt x="3191031" y="1663248"/>
                    <a:pt x="3191031" y="1663248"/>
                  </a:cubicBezTo>
                  <a:close/>
                </a:path>
              </a:pathLst>
            </a:custGeom>
            <a:solidFill>
              <a:schemeClr val="accent1"/>
            </a:solidFill>
            <a:ln w="0" cap="flat">
              <a:noFill/>
              <a:prstDash val="solid"/>
              <a:miter/>
            </a:ln>
          </p:spPr>
          <p:txBody>
            <a:bodyPr rtlCol="0" anchor="ctr"/>
            <a:lstStyle/>
            <a:p>
              <a:endParaRPr lang="en-US">
                <a:latin typeface="Arial" panose="020B0604020202020204" pitchFamily="34" charset="0"/>
                <a:cs typeface="Arial" panose="020B0604020202020204" pitchFamily="34" charset="0"/>
                <a:sym typeface="Arial" panose="020B0604020202020204" pitchFamily="34" charset="0"/>
              </a:endParaRPr>
            </a:p>
          </p:txBody>
        </p:sp>
        <p:sp>
          <p:nvSpPr>
            <p:cNvPr id="10" name="Freeform: Shape 9">
              <a:extLst>
                <a:ext uri="{FF2B5EF4-FFF2-40B4-BE49-F238E27FC236}">
                  <a16:creationId xmlns:a16="http://schemas.microsoft.com/office/drawing/2014/main" id="{E9819B05-4C5F-9DE1-785C-22BBC9A2DBAD}"/>
                </a:ext>
              </a:extLst>
            </p:cNvPr>
            <p:cNvSpPr/>
            <p:nvPr/>
          </p:nvSpPr>
          <p:spPr>
            <a:xfrm>
              <a:off x="8098970" y="2462043"/>
              <a:ext cx="584996" cy="1663247"/>
            </a:xfrm>
            <a:custGeom>
              <a:avLst/>
              <a:gdLst>
                <a:gd name="connsiteX0" fmla="*/ 265908 w 584996"/>
                <a:gd name="connsiteY0" fmla="*/ 1663248 h 1663247"/>
                <a:gd name="connsiteX1" fmla="*/ 584997 w 584996"/>
                <a:gd name="connsiteY1" fmla="*/ 1663248 h 1663247"/>
                <a:gd name="connsiteX2" fmla="*/ 319089 w 584996"/>
                <a:gd name="connsiteY2" fmla="*/ 0 h 1663247"/>
                <a:gd name="connsiteX3" fmla="*/ 0 w 584996"/>
                <a:gd name="connsiteY3" fmla="*/ 0 h 1663247"/>
                <a:gd name="connsiteX4" fmla="*/ 265908 w 584996"/>
                <a:gd name="connsiteY4" fmla="*/ 1663248 h 16632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4996" h="1663247">
                  <a:moveTo>
                    <a:pt x="265908" y="1663248"/>
                  </a:moveTo>
                  <a:lnTo>
                    <a:pt x="584997" y="1663248"/>
                  </a:lnTo>
                  <a:lnTo>
                    <a:pt x="319089" y="0"/>
                  </a:lnTo>
                  <a:lnTo>
                    <a:pt x="0" y="0"/>
                  </a:lnTo>
                  <a:lnTo>
                    <a:pt x="265908" y="1663248"/>
                  </a:lnTo>
                  <a:close/>
                </a:path>
              </a:pathLst>
            </a:custGeom>
            <a:gradFill>
              <a:gsLst>
                <a:gs pos="0">
                  <a:srgbClr val="FE5B1B">
                    <a:alpha val="0"/>
                  </a:srgbClr>
                </a:gs>
                <a:gs pos="50000">
                  <a:srgbClr val="FC5B1B">
                    <a:alpha val="49804"/>
                  </a:srgbClr>
                </a:gs>
                <a:gs pos="100000">
                  <a:srgbClr val="FB5B1B"/>
                </a:gs>
              </a:gsLst>
              <a:lin ang="4808779" scaled="1"/>
            </a:gradFill>
            <a:ln w="0" cap="flat">
              <a:noFill/>
              <a:prstDash val="solid"/>
              <a:miter/>
            </a:ln>
          </p:spPr>
          <p:txBody>
            <a:bodyPr rtlCol="0" anchor="ctr"/>
            <a:lstStyle/>
            <a:p>
              <a:endParaRPr lang="en-US">
                <a:latin typeface="Arial" panose="020B0604020202020204" pitchFamily="34" charset="0"/>
                <a:cs typeface="Arial" panose="020B0604020202020204" pitchFamily="34" charset="0"/>
                <a:sym typeface="Arial" panose="020B0604020202020204" pitchFamily="34" charset="0"/>
              </a:endParaRPr>
            </a:p>
          </p:txBody>
        </p:sp>
      </p:grpSp>
      <p:sp>
        <p:nvSpPr>
          <p:cNvPr id="4" name="Text Placeholder 5">
            <a:extLst>
              <a:ext uri="{FF2B5EF4-FFF2-40B4-BE49-F238E27FC236}">
                <a16:creationId xmlns:a16="http://schemas.microsoft.com/office/drawing/2014/main" id="{72AAC78B-4F43-5ADB-AF55-4DDEB17569D4}"/>
              </a:ext>
            </a:extLst>
          </p:cNvPr>
          <p:cNvSpPr>
            <a:spLocks noGrp="1"/>
          </p:cNvSpPr>
          <p:nvPr>
            <p:ph type="body" sz="quarter" idx="28" hasCustomPrompt="1"/>
          </p:nvPr>
        </p:nvSpPr>
        <p:spPr>
          <a:xfrm>
            <a:off x="381001" y="2325417"/>
            <a:ext cx="6628148" cy="1107996"/>
          </a:xfrm>
        </p:spPr>
        <p:txBody>
          <a:bodyPr wrap="square">
            <a:spAutoFit/>
          </a:bodyPr>
          <a:lstStyle>
            <a:lvl1pPr algn="l">
              <a:defRPr sz="8000">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Thank you!</a:t>
            </a:r>
          </a:p>
        </p:txBody>
      </p:sp>
      <p:pic>
        <p:nvPicPr>
          <p:cNvPr id="13" name="Picture 12">
            <a:extLst>
              <a:ext uri="{FF2B5EF4-FFF2-40B4-BE49-F238E27FC236}">
                <a16:creationId xmlns:a16="http://schemas.microsoft.com/office/drawing/2014/main" id="{142051DC-B215-491F-F7CF-56533523E8D0}"/>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097403" y="406544"/>
            <a:ext cx="2463020" cy="338400"/>
          </a:xfrm>
          <a:prstGeom prst="rect">
            <a:avLst/>
          </a:prstGeom>
        </p:spPr>
      </p:pic>
    </p:spTree>
    <p:extLst>
      <p:ext uri="{BB962C8B-B14F-4D97-AF65-F5344CB8AC3E}">
        <p14:creationId xmlns:p14="http://schemas.microsoft.com/office/powerpoint/2010/main" val="155701852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Agenda 01">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0B3ED4A1-3060-FBDA-EE1A-21AF5A421F98}"/>
              </a:ext>
            </a:extLst>
          </p:cNvPr>
          <p:cNvGraphicFramePr>
            <a:graphicFrameLocks noChangeAspect="1"/>
          </p:cNvGraphicFramePr>
          <p:nvPr userDrawn="1">
            <p:custDataLst>
              <p:tags r:id="rId1"/>
            </p:custDataLst>
            <p:extLst>
              <p:ext uri="{D42A27DB-BD31-4B8C-83A1-F6EECF244321}">
                <p14:modId xmlns:p14="http://schemas.microsoft.com/office/powerpoint/2010/main" val="36876992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6" name="think-cell data - do not delete" hidden="1">
                        <a:extLst>
                          <a:ext uri="{FF2B5EF4-FFF2-40B4-BE49-F238E27FC236}">
                            <a16:creationId xmlns:a16="http://schemas.microsoft.com/office/drawing/2014/main" id="{0B3ED4A1-3060-FBDA-EE1A-21AF5A421F9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9373581-6CF9-18A0-D456-C7DCD4247CA3}"/>
              </a:ext>
            </a:extLst>
          </p:cNvPr>
          <p:cNvSpPr>
            <a:spLocks noGrp="1"/>
          </p:cNvSpPr>
          <p:nvPr>
            <p:ph type="title"/>
          </p:nvPr>
        </p:nvSpPr>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endParaRPr lang="en-PH"/>
          </a:p>
        </p:txBody>
      </p:sp>
      <p:sp>
        <p:nvSpPr>
          <p:cNvPr id="3" name="Slide Number Placeholder 2">
            <a:extLst>
              <a:ext uri="{FF2B5EF4-FFF2-40B4-BE49-F238E27FC236}">
                <a16:creationId xmlns:a16="http://schemas.microsoft.com/office/drawing/2014/main" id="{E4A64BFF-A634-62CD-D63E-0F3023794C0E}"/>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7" name="Text Placeholder 6">
            <a:extLst>
              <a:ext uri="{FF2B5EF4-FFF2-40B4-BE49-F238E27FC236}">
                <a16:creationId xmlns:a16="http://schemas.microsoft.com/office/drawing/2014/main" id="{3ADE203F-98CC-F999-D81B-71B50BB571B5}"/>
              </a:ext>
            </a:extLst>
          </p:cNvPr>
          <p:cNvSpPr>
            <a:spLocks noGrp="1"/>
          </p:cNvSpPr>
          <p:nvPr>
            <p:ph type="body" sz="quarter" idx="11" hasCustomPrompt="1"/>
          </p:nvPr>
        </p:nvSpPr>
        <p:spPr>
          <a:xfrm>
            <a:off x="443620" y="1043940"/>
            <a:ext cx="11367380" cy="659228"/>
          </a:xfrm>
          <a:solidFill>
            <a:schemeClr val="bg1">
              <a:lumMod val="95000"/>
            </a:schemeClr>
          </a:solidFill>
          <a:ln>
            <a:noFill/>
          </a:ln>
          <a:effectLst>
            <a:outerShdw dist="63500" dir="10800000" algn="r" rotWithShape="0">
              <a:schemeClr val="accent1"/>
            </a:outerShdw>
          </a:effectLst>
        </p:spPr>
        <p:txBody>
          <a:bodyPr lIns="182880" tIns="91440" rIns="91440" bIns="91440" anchor="ctr">
            <a:normAutofit/>
          </a:bodyPr>
          <a:lstStyle>
            <a:lvl1pPr>
              <a:defRPr sz="1600" b="0">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endParaRPr lang="en-PH"/>
          </a:p>
        </p:txBody>
      </p:sp>
      <p:sp>
        <p:nvSpPr>
          <p:cNvPr id="8" name="Text Placeholder 6">
            <a:extLst>
              <a:ext uri="{FF2B5EF4-FFF2-40B4-BE49-F238E27FC236}">
                <a16:creationId xmlns:a16="http://schemas.microsoft.com/office/drawing/2014/main" id="{A5528EF4-9BED-3260-38C5-4EF5D42222C6}"/>
              </a:ext>
            </a:extLst>
          </p:cNvPr>
          <p:cNvSpPr>
            <a:spLocks noGrp="1"/>
          </p:cNvSpPr>
          <p:nvPr>
            <p:ph type="body" sz="quarter" idx="12" hasCustomPrompt="1"/>
          </p:nvPr>
        </p:nvSpPr>
        <p:spPr>
          <a:xfrm>
            <a:off x="443620" y="1934937"/>
            <a:ext cx="11367380" cy="662700"/>
          </a:xfrm>
          <a:solidFill>
            <a:schemeClr val="bg1">
              <a:lumMod val="95000"/>
            </a:schemeClr>
          </a:solidFill>
          <a:ln>
            <a:noFill/>
          </a:ln>
          <a:effectLst>
            <a:outerShdw dist="63500" dir="10800000" algn="r" rotWithShape="0">
              <a:schemeClr val="accent1"/>
            </a:outerShdw>
          </a:effectLst>
        </p:spPr>
        <p:txBody>
          <a:bodyPr lIns="182880" tIns="91440" rIns="91440" bIns="91440" anchor="ctr">
            <a:normAutofit/>
          </a:bodyPr>
          <a:lstStyle>
            <a:lvl1pPr>
              <a:defRPr sz="1600" b="0">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endParaRPr lang="en-PH"/>
          </a:p>
        </p:txBody>
      </p:sp>
      <p:sp>
        <p:nvSpPr>
          <p:cNvPr id="9" name="Text Placeholder 6">
            <a:extLst>
              <a:ext uri="{FF2B5EF4-FFF2-40B4-BE49-F238E27FC236}">
                <a16:creationId xmlns:a16="http://schemas.microsoft.com/office/drawing/2014/main" id="{B9FA600C-934A-EA91-05AC-2DFA5DBA5CDB}"/>
              </a:ext>
            </a:extLst>
          </p:cNvPr>
          <p:cNvSpPr>
            <a:spLocks noGrp="1"/>
          </p:cNvSpPr>
          <p:nvPr>
            <p:ph type="body" sz="quarter" idx="13" hasCustomPrompt="1"/>
          </p:nvPr>
        </p:nvSpPr>
        <p:spPr>
          <a:xfrm>
            <a:off x="443620" y="2829406"/>
            <a:ext cx="11367380" cy="662700"/>
          </a:xfrm>
          <a:solidFill>
            <a:schemeClr val="bg1">
              <a:lumMod val="95000"/>
            </a:schemeClr>
          </a:solidFill>
          <a:ln>
            <a:noFill/>
          </a:ln>
          <a:effectLst>
            <a:outerShdw dist="63500" dir="10800000" algn="r" rotWithShape="0">
              <a:schemeClr val="accent1"/>
            </a:outerShdw>
          </a:effectLst>
        </p:spPr>
        <p:txBody>
          <a:bodyPr lIns="182880" tIns="91440" rIns="91440" bIns="91440" anchor="ctr">
            <a:normAutofit/>
          </a:bodyPr>
          <a:lstStyle>
            <a:lvl1pPr>
              <a:defRPr sz="1600" b="0">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endParaRPr lang="en-PH"/>
          </a:p>
        </p:txBody>
      </p:sp>
      <p:sp>
        <p:nvSpPr>
          <p:cNvPr id="10" name="Text Placeholder 6">
            <a:extLst>
              <a:ext uri="{FF2B5EF4-FFF2-40B4-BE49-F238E27FC236}">
                <a16:creationId xmlns:a16="http://schemas.microsoft.com/office/drawing/2014/main" id="{18751040-4076-419B-FEBD-8DB295004FED}"/>
              </a:ext>
            </a:extLst>
          </p:cNvPr>
          <p:cNvSpPr>
            <a:spLocks noGrp="1"/>
          </p:cNvSpPr>
          <p:nvPr>
            <p:ph type="body" sz="quarter" idx="14" hasCustomPrompt="1"/>
          </p:nvPr>
        </p:nvSpPr>
        <p:spPr>
          <a:xfrm>
            <a:off x="443620" y="3723875"/>
            <a:ext cx="11367380" cy="662700"/>
          </a:xfrm>
          <a:solidFill>
            <a:schemeClr val="bg1">
              <a:lumMod val="95000"/>
            </a:schemeClr>
          </a:solidFill>
          <a:ln>
            <a:noFill/>
          </a:ln>
          <a:effectLst>
            <a:outerShdw dist="63500" dir="10800000" algn="r" rotWithShape="0">
              <a:schemeClr val="accent1"/>
            </a:outerShdw>
          </a:effectLst>
        </p:spPr>
        <p:txBody>
          <a:bodyPr lIns="182880" tIns="91440" rIns="91440" bIns="91440" anchor="ctr">
            <a:normAutofit/>
          </a:bodyPr>
          <a:lstStyle>
            <a:lvl1pPr>
              <a:defRPr sz="1600" b="0">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endParaRPr lang="en-PH"/>
          </a:p>
        </p:txBody>
      </p:sp>
      <p:sp>
        <p:nvSpPr>
          <p:cNvPr id="11" name="Text Placeholder 6">
            <a:extLst>
              <a:ext uri="{FF2B5EF4-FFF2-40B4-BE49-F238E27FC236}">
                <a16:creationId xmlns:a16="http://schemas.microsoft.com/office/drawing/2014/main" id="{62E5C384-5782-B7A6-55C8-57BED6596242}"/>
              </a:ext>
            </a:extLst>
          </p:cNvPr>
          <p:cNvSpPr>
            <a:spLocks noGrp="1"/>
          </p:cNvSpPr>
          <p:nvPr>
            <p:ph type="body" sz="quarter" idx="15" hasCustomPrompt="1"/>
          </p:nvPr>
        </p:nvSpPr>
        <p:spPr>
          <a:xfrm>
            <a:off x="443620" y="4618344"/>
            <a:ext cx="11367380" cy="662696"/>
          </a:xfrm>
          <a:solidFill>
            <a:schemeClr val="bg1">
              <a:lumMod val="95000"/>
            </a:schemeClr>
          </a:solidFill>
          <a:ln>
            <a:noFill/>
          </a:ln>
          <a:effectLst>
            <a:outerShdw dist="63500" dir="10800000" algn="r" rotWithShape="0">
              <a:schemeClr val="accent1"/>
            </a:outerShdw>
          </a:effectLst>
        </p:spPr>
        <p:txBody>
          <a:bodyPr lIns="182880" tIns="91440" rIns="91440" bIns="91440" anchor="ctr">
            <a:normAutofit/>
          </a:bodyPr>
          <a:lstStyle>
            <a:lvl1pPr>
              <a:defRPr sz="1600" b="0">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endParaRPr lang="en-PH"/>
          </a:p>
        </p:txBody>
      </p:sp>
      <p:sp>
        <p:nvSpPr>
          <p:cNvPr id="4" name="Text Placeholder 6">
            <a:extLst>
              <a:ext uri="{FF2B5EF4-FFF2-40B4-BE49-F238E27FC236}">
                <a16:creationId xmlns:a16="http://schemas.microsoft.com/office/drawing/2014/main" id="{3762C276-6227-A6EB-5EDE-882C4B6AD6E4}"/>
              </a:ext>
            </a:extLst>
          </p:cNvPr>
          <p:cNvSpPr>
            <a:spLocks noGrp="1"/>
          </p:cNvSpPr>
          <p:nvPr>
            <p:ph type="body" sz="quarter" idx="16" hasCustomPrompt="1"/>
          </p:nvPr>
        </p:nvSpPr>
        <p:spPr>
          <a:xfrm>
            <a:off x="443620" y="5512807"/>
            <a:ext cx="11367380" cy="662696"/>
          </a:xfrm>
          <a:solidFill>
            <a:schemeClr val="bg1">
              <a:lumMod val="95000"/>
            </a:schemeClr>
          </a:solidFill>
          <a:ln>
            <a:noFill/>
          </a:ln>
          <a:effectLst>
            <a:outerShdw dist="63500" dir="10800000" algn="r" rotWithShape="0">
              <a:schemeClr val="accent1"/>
            </a:outerShdw>
          </a:effectLst>
        </p:spPr>
        <p:txBody>
          <a:bodyPr lIns="182880" tIns="91440" rIns="91440" bIns="91440" anchor="ctr">
            <a:normAutofit/>
          </a:bodyPr>
          <a:lstStyle>
            <a:lvl1pPr>
              <a:defRPr sz="1600" b="0">
                <a:solidFill>
                  <a:schemeClr val="tx2"/>
                </a:solidFill>
                <a:latin typeface="Arial" panose="020B0604020202020204" pitchFamily="34" charset="0"/>
                <a:cs typeface="Arial" panose="020B0604020202020204" pitchFamily="34" charset="0"/>
                <a:sym typeface="Arial" panose="020B0604020202020204" pitchFamily="34" charset="0"/>
              </a:defRPr>
            </a:lvl1pPr>
          </a:lstStyle>
          <a:p>
            <a:pPr lvl="0"/>
            <a:r>
              <a:rPr lang="en-US"/>
              <a:t>Insert text here</a:t>
            </a:r>
            <a:endParaRPr lang="en-PH"/>
          </a:p>
        </p:txBody>
      </p:sp>
    </p:spTree>
    <p:extLst>
      <p:ext uri="{BB962C8B-B14F-4D97-AF65-F5344CB8AC3E}">
        <p14:creationId xmlns:p14="http://schemas.microsoft.com/office/powerpoint/2010/main" val="262119067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Charts 01">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B9B46BB0-3334-ABC1-03F3-7F758DE61C10}"/>
              </a:ext>
            </a:extLst>
          </p:cNvPr>
          <p:cNvGraphicFramePr>
            <a:graphicFrameLocks noChangeAspect="1"/>
          </p:cNvGraphicFramePr>
          <p:nvPr userDrawn="1">
            <p:custDataLst>
              <p:tags r:id="rId1"/>
            </p:custDataLst>
            <p:extLst>
              <p:ext uri="{D42A27DB-BD31-4B8C-83A1-F6EECF244321}">
                <p14:modId xmlns:p14="http://schemas.microsoft.com/office/powerpoint/2010/main" val="412673060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9" name="think-cell data - do not delete" hidden="1">
                        <a:extLst>
                          <a:ext uri="{FF2B5EF4-FFF2-40B4-BE49-F238E27FC236}">
                            <a16:creationId xmlns:a16="http://schemas.microsoft.com/office/drawing/2014/main" id="{B9B46BB0-3334-ABC1-03F3-7F758DE61C1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Chart Placeholder 6">
            <a:extLst>
              <a:ext uri="{FF2B5EF4-FFF2-40B4-BE49-F238E27FC236}">
                <a16:creationId xmlns:a16="http://schemas.microsoft.com/office/drawing/2014/main" id="{03C3F394-3A3D-E61D-A73E-A10F4A7C72D6}"/>
              </a:ext>
            </a:extLst>
          </p:cNvPr>
          <p:cNvSpPr>
            <a:spLocks noGrp="1"/>
          </p:cNvSpPr>
          <p:nvPr>
            <p:ph type="chart" sz="quarter" idx="12"/>
          </p:nvPr>
        </p:nvSpPr>
        <p:spPr>
          <a:xfrm>
            <a:off x="388506" y="1677639"/>
            <a:ext cx="5478893" cy="1543816"/>
          </a:xfrm>
        </p:spPr>
        <p:txBody>
          <a:bodyPr anchor="ctr">
            <a:normAutofit/>
          </a:bodyPr>
          <a:lstStyle>
            <a:lvl1pPr algn="ctr">
              <a:defRPr sz="1600"/>
            </a:lvl1pPr>
          </a:lstStyle>
          <a:p>
            <a:endParaRPr lang="en-US">
              <a:latin typeface="Arial" panose="020B0604020202020204" pitchFamily="34" charset="0"/>
            </a:endParaRPr>
          </a:p>
        </p:txBody>
      </p:sp>
      <p:sp>
        <p:nvSpPr>
          <p:cNvPr id="11" name="Chart Placeholder 6">
            <a:extLst>
              <a:ext uri="{FF2B5EF4-FFF2-40B4-BE49-F238E27FC236}">
                <a16:creationId xmlns:a16="http://schemas.microsoft.com/office/drawing/2014/main" id="{D1D537ED-001A-397F-078D-1311F66C27C1}"/>
              </a:ext>
            </a:extLst>
          </p:cNvPr>
          <p:cNvSpPr>
            <a:spLocks noGrp="1"/>
          </p:cNvSpPr>
          <p:nvPr>
            <p:ph type="chart" sz="quarter" idx="13"/>
          </p:nvPr>
        </p:nvSpPr>
        <p:spPr>
          <a:xfrm>
            <a:off x="388506" y="4057545"/>
            <a:ext cx="5478893" cy="1503976"/>
          </a:xfrm>
        </p:spPr>
        <p:txBody>
          <a:bodyPr anchor="ctr">
            <a:normAutofit/>
          </a:bodyPr>
          <a:lstStyle>
            <a:lvl1pPr algn="ctr">
              <a:defRPr sz="1600"/>
            </a:lvl1pPr>
          </a:lstStyle>
          <a:p>
            <a:endParaRPr lang="en-US">
              <a:latin typeface="Arial" panose="020B0604020202020204" pitchFamily="34" charset="0"/>
            </a:endParaRPr>
          </a:p>
        </p:txBody>
      </p:sp>
      <p:sp>
        <p:nvSpPr>
          <p:cNvPr id="2" name="Title 1">
            <a:extLst>
              <a:ext uri="{FF2B5EF4-FFF2-40B4-BE49-F238E27FC236}">
                <a16:creationId xmlns:a16="http://schemas.microsoft.com/office/drawing/2014/main" id="{D9373581-6CF9-18A0-D456-C7DCD4247CA3}"/>
              </a:ext>
            </a:extLst>
          </p:cNvPr>
          <p:cNvSpPr>
            <a:spLocks noGrp="1"/>
          </p:cNvSpPr>
          <p:nvPr>
            <p:ph type="title"/>
          </p:nvPr>
        </p:nvSpPr>
        <p:spPr>
          <a:xfrm>
            <a:off x="388507" y="186704"/>
            <a:ext cx="11422493" cy="557366"/>
          </a:xfrm>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endParaRPr lang="en-PH"/>
          </a:p>
        </p:txBody>
      </p:sp>
      <p:sp>
        <p:nvSpPr>
          <p:cNvPr id="3" name="Slide Number Placeholder 2">
            <a:extLst>
              <a:ext uri="{FF2B5EF4-FFF2-40B4-BE49-F238E27FC236}">
                <a16:creationId xmlns:a16="http://schemas.microsoft.com/office/drawing/2014/main" id="{E4A64BFF-A634-62CD-D63E-0F3023794C0E}"/>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4" name="Footer Placeholder 3">
            <a:extLst>
              <a:ext uri="{FF2B5EF4-FFF2-40B4-BE49-F238E27FC236}">
                <a16:creationId xmlns:a16="http://schemas.microsoft.com/office/drawing/2014/main" id="{68A92490-D012-BE90-CE07-DBA40EF96071}"/>
              </a:ext>
            </a:extLst>
          </p:cNvPr>
          <p:cNvSpPr>
            <a:spLocks noGrp="1"/>
          </p:cNvSpPr>
          <p:nvPr>
            <p:ph type="ftr" sz="quarter" idx="11"/>
          </p:nvPr>
        </p:nvSpPr>
        <p:spPr>
          <a:xfrm>
            <a:off x="390524" y="5809556"/>
            <a:ext cx="11429999" cy="365125"/>
          </a:xfrm>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To add a footer: Insert tab &gt; Header &amp; Footer &gt; Select Footer &gt; Apply</a:t>
            </a:r>
          </a:p>
        </p:txBody>
      </p:sp>
      <p:sp>
        <p:nvSpPr>
          <p:cNvPr id="12" name="Chart Placeholder 6">
            <a:extLst>
              <a:ext uri="{FF2B5EF4-FFF2-40B4-BE49-F238E27FC236}">
                <a16:creationId xmlns:a16="http://schemas.microsoft.com/office/drawing/2014/main" id="{602E44B4-8CD3-0679-3035-76B29F795F3A}"/>
              </a:ext>
            </a:extLst>
          </p:cNvPr>
          <p:cNvSpPr>
            <a:spLocks noGrp="1"/>
          </p:cNvSpPr>
          <p:nvPr>
            <p:ph type="chart" sz="quarter" idx="14"/>
          </p:nvPr>
        </p:nvSpPr>
        <p:spPr>
          <a:xfrm>
            <a:off x="6324600" y="1677639"/>
            <a:ext cx="5486400" cy="3883881"/>
          </a:xfrm>
        </p:spPr>
        <p:txBody>
          <a:bodyPr anchor="ctr">
            <a:normAutofit/>
          </a:bodyPr>
          <a:lstStyle>
            <a:lvl1pPr algn="ctr">
              <a:defRPr sz="1600"/>
            </a:lvl1pPr>
          </a:lstStyle>
          <a:p>
            <a:endParaRPr lang="en-US">
              <a:latin typeface="Arial" panose="020B0604020202020204" pitchFamily="34" charset="0"/>
            </a:endParaRPr>
          </a:p>
        </p:txBody>
      </p:sp>
      <p:sp>
        <p:nvSpPr>
          <p:cNvPr id="5" name="Text Placeholder 9">
            <a:extLst>
              <a:ext uri="{FF2B5EF4-FFF2-40B4-BE49-F238E27FC236}">
                <a16:creationId xmlns:a16="http://schemas.microsoft.com/office/drawing/2014/main" id="{1C228C62-CD65-5EF1-9DB0-65DD037B24DC}"/>
              </a:ext>
            </a:extLst>
          </p:cNvPr>
          <p:cNvSpPr>
            <a:spLocks noGrp="1"/>
          </p:cNvSpPr>
          <p:nvPr>
            <p:ph type="body" sz="quarter" idx="18" hasCustomPrompt="1"/>
          </p:nvPr>
        </p:nvSpPr>
        <p:spPr>
          <a:xfrm>
            <a:off x="388507" y="1039303"/>
            <a:ext cx="5478893" cy="309563"/>
          </a:xfrm>
        </p:spPr>
        <p:txBody>
          <a:bodyPr anchor="b">
            <a:noAutofit/>
          </a:bodyPr>
          <a:lstStyle>
            <a:lvl1pPr>
              <a:defRPr sz="1600" b="1">
                <a:latin typeface="Arial" panose="020B0604020202020204" pitchFamily="34" charset="0"/>
                <a:cs typeface="Arial" panose="020B0604020202020204" pitchFamily="34" charset="0"/>
                <a:sym typeface="Arial" panose="020B0604020202020204" pitchFamily="34" charset="0"/>
              </a:defRPr>
            </a:lvl1pPr>
            <a:lvl2pPr>
              <a:defRPr sz="1400"/>
            </a:lvl2pPr>
            <a:lvl3pPr>
              <a:defRPr sz="1400"/>
            </a:lvl3pPr>
            <a:lvl4pPr>
              <a:defRPr sz="1400"/>
            </a:lvl4pPr>
            <a:lvl5pPr>
              <a:defRPr sz="1400"/>
            </a:lvl5pPr>
          </a:lstStyle>
          <a:p>
            <a:pPr lvl="0"/>
            <a:r>
              <a:rPr lang="en-US"/>
              <a:t>Insert title here</a:t>
            </a:r>
          </a:p>
        </p:txBody>
      </p:sp>
      <p:sp>
        <p:nvSpPr>
          <p:cNvPr id="8" name="Text Placeholder 9">
            <a:extLst>
              <a:ext uri="{FF2B5EF4-FFF2-40B4-BE49-F238E27FC236}">
                <a16:creationId xmlns:a16="http://schemas.microsoft.com/office/drawing/2014/main" id="{907334BE-7423-C463-CBDC-275762091D41}"/>
              </a:ext>
            </a:extLst>
          </p:cNvPr>
          <p:cNvSpPr>
            <a:spLocks noGrp="1"/>
          </p:cNvSpPr>
          <p:nvPr>
            <p:ph type="body" sz="quarter" idx="19" hasCustomPrompt="1"/>
          </p:nvPr>
        </p:nvSpPr>
        <p:spPr>
          <a:xfrm>
            <a:off x="6324599" y="1039303"/>
            <a:ext cx="5486401" cy="309563"/>
          </a:xfrm>
        </p:spPr>
        <p:txBody>
          <a:bodyPr anchor="b">
            <a:noAutofit/>
          </a:bodyPr>
          <a:lstStyle>
            <a:lvl1pPr>
              <a:defRPr sz="1600" b="1">
                <a:latin typeface="Arial" panose="020B0604020202020204" pitchFamily="34" charset="0"/>
                <a:cs typeface="Arial" panose="020B0604020202020204" pitchFamily="34" charset="0"/>
                <a:sym typeface="Arial" panose="020B0604020202020204" pitchFamily="34" charset="0"/>
              </a:defRPr>
            </a:lvl1pPr>
            <a:lvl2pPr>
              <a:defRPr sz="1400"/>
            </a:lvl2pPr>
            <a:lvl3pPr>
              <a:defRPr sz="1400"/>
            </a:lvl3pPr>
            <a:lvl4pPr>
              <a:defRPr sz="1400"/>
            </a:lvl4pPr>
            <a:lvl5pPr>
              <a:defRPr sz="1400"/>
            </a:lvl5pPr>
          </a:lstStyle>
          <a:p>
            <a:pPr lvl="0"/>
            <a:r>
              <a:rPr lang="en-US"/>
              <a:t>Insert title here</a:t>
            </a:r>
          </a:p>
        </p:txBody>
      </p:sp>
      <p:sp>
        <p:nvSpPr>
          <p:cNvPr id="10" name="Text Placeholder 9">
            <a:extLst>
              <a:ext uri="{FF2B5EF4-FFF2-40B4-BE49-F238E27FC236}">
                <a16:creationId xmlns:a16="http://schemas.microsoft.com/office/drawing/2014/main" id="{55C09E9C-156F-7365-D0C4-5A3DF5CFBF83}"/>
              </a:ext>
            </a:extLst>
          </p:cNvPr>
          <p:cNvSpPr>
            <a:spLocks noGrp="1"/>
          </p:cNvSpPr>
          <p:nvPr>
            <p:ph type="body" sz="quarter" idx="20" hasCustomPrompt="1"/>
          </p:nvPr>
        </p:nvSpPr>
        <p:spPr>
          <a:xfrm>
            <a:off x="388507" y="3420364"/>
            <a:ext cx="5466860" cy="309563"/>
          </a:xfrm>
        </p:spPr>
        <p:txBody>
          <a:bodyPr anchor="b">
            <a:noAutofit/>
          </a:bodyPr>
          <a:lstStyle>
            <a:lvl1pPr>
              <a:defRPr sz="1600" b="1">
                <a:latin typeface="Arial" panose="020B0604020202020204" pitchFamily="34" charset="0"/>
                <a:cs typeface="Arial" panose="020B0604020202020204" pitchFamily="34" charset="0"/>
                <a:sym typeface="Arial" panose="020B0604020202020204" pitchFamily="34" charset="0"/>
              </a:defRPr>
            </a:lvl1pPr>
            <a:lvl2pPr>
              <a:defRPr sz="1400"/>
            </a:lvl2pPr>
            <a:lvl3pPr>
              <a:defRPr sz="1400"/>
            </a:lvl3pPr>
            <a:lvl4pPr>
              <a:defRPr sz="1400"/>
            </a:lvl4pPr>
            <a:lvl5pPr>
              <a:defRPr sz="1400"/>
            </a:lvl5pPr>
          </a:lstStyle>
          <a:p>
            <a:pPr lvl="0"/>
            <a:r>
              <a:rPr lang="en-US"/>
              <a:t>Insert title here</a:t>
            </a:r>
          </a:p>
        </p:txBody>
      </p:sp>
    </p:spTree>
    <p:extLst>
      <p:ext uri="{BB962C8B-B14F-4D97-AF65-F5344CB8AC3E}">
        <p14:creationId xmlns:p14="http://schemas.microsoft.com/office/powerpoint/2010/main" val="23700878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Charts 02">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91DC2AE9-56FA-C140-661B-803AB5F7606C}"/>
              </a:ext>
            </a:extLst>
          </p:cNvPr>
          <p:cNvGraphicFramePr>
            <a:graphicFrameLocks noChangeAspect="1"/>
          </p:cNvGraphicFramePr>
          <p:nvPr userDrawn="1">
            <p:custDataLst>
              <p:tags r:id="rId1"/>
            </p:custDataLst>
            <p:extLst>
              <p:ext uri="{D42A27DB-BD31-4B8C-83A1-F6EECF244321}">
                <p14:modId xmlns:p14="http://schemas.microsoft.com/office/powerpoint/2010/main" val="3103137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6" name="think-cell data - do not delete" hidden="1">
                        <a:extLst>
                          <a:ext uri="{FF2B5EF4-FFF2-40B4-BE49-F238E27FC236}">
                            <a16:creationId xmlns:a16="http://schemas.microsoft.com/office/drawing/2014/main" id="{91DC2AE9-56FA-C140-661B-803AB5F7606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Chart Placeholder 6">
            <a:extLst>
              <a:ext uri="{FF2B5EF4-FFF2-40B4-BE49-F238E27FC236}">
                <a16:creationId xmlns:a16="http://schemas.microsoft.com/office/drawing/2014/main" id="{03C3F394-3A3D-E61D-A73E-A10F4A7C72D6}"/>
              </a:ext>
            </a:extLst>
          </p:cNvPr>
          <p:cNvSpPr>
            <a:spLocks noGrp="1"/>
          </p:cNvSpPr>
          <p:nvPr>
            <p:ph type="chart" sz="quarter" idx="12"/>
          </p:nvPr>
        </p:nvSpPr>
        <p:spPr>
          <a:xfrm>
            <a:off x="388506" y="1677638"/>
            <a:ext cx="5478893" cy="3883879"/>
          </a:xfrm>
        </p:spPr>
        <p:txBody>
          <a:bodyPr anchor="ctr">
            <a:normAutofit/>
          </a:bodyPr>
          <a:lstStyle>
            <a:lvl1pPr algn="ctr">
              <a:defRPr sz="1600"/>
            </a:lvl1pPr>
          </a:lstStyle>
          <a:p>
            <a:endParaRPr lang="en-US">
              <a:latin typeface="Arial" panose="020B0604020202020204" pitchFamily="34" charset="0"/>
            </a:endParaRPr>
          </a:p>
        </p:txBody>
      </p:sp>
      <p:sp>
        <p:nvSpPr>
          <p:cNvPr id="2" name="Title 1">
            <a:extLst>
              <a:ext uri="{FF2B5EF4-FFF2-40B4-BE49-F238E27FC236}">
                <a16:creationId xmlns:a16="http://schemas.microsoft.com/office/drawing/2014/main" id="{D9373581-6CF9-18A0-D456-C7DCD4247CA3}"/>
              </a:ext>
            </a:extLst>
          </p:cNvPr>
          <p:cNvSpPr>
            <a:spLocks noGrp="1"/>
          </p:cNvSpPr>
          <p:nvPr>
            <p:ph type="title"/>
          </p:nvPr>
        </p:nvSpPr>
        <p:spPr>
          <a:xfrm>
            <a:off x="388507" y="186704"/>
            <a:ext cx="11422493" cy="557366"/>
          </a:xfrm>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endParaRPr lang="en-PH"/>
          </a:p>
        </p:txBody>
      </p:sp>
      <p:sp>
        <p:nvSpPr>
          <p:cNvPr id="3" name="Slide Number Placeholder 2">
            <a:extLst>
              <a:ext uri="{FF2B5EF4-FFF2-40B4-BE49-F238E27FC236}">
                <a16:creationId xmlns:a16="http://schemas.microsoft.com/office/drawing/2014/main" id="{E4A64BFF-A634-62CD-D63E-0F3023794C0E}"/>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4" name="Footer Placeholder 3">
            <a:extLst>
              <a:ext uri="{FF2B5EF4-FFF2-40B4-BE49-F238E27FC236}">
                <a16:creationId xmlns:a16="http://schemas.microsoft.com/office/drawing/2014/main" id="{68A92490-D012-BE90-CE07-DBA40EF96071}"/>
              </a:ext>
            </a:extLst>
          </p:cNvPr>
          <p:cNvSpPr>
            <a:spLocks noGrp="1"/>
          </p:cNvSpPr>
          <p:nvPr>
            <p:ph type="ftr" sz="quarter" idx="11"/>
          </p:nvPr>
        </p:nvSpPr>
        <p:spPr>
          <a:xfrm>
            <a:off x="390524" y="5809556"/>
            <a:ext cx="11429999" cy="365125"/>
          </a:xfrm>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To add a footer: Insert tab &gt; Header &amp; Footer &gt; Select Footer &gt; Apply</a:t>
            </a:r>
          </a:p>
        </p:txBody>
      </p:sp>
      <p:sp>
        <p:nvSpPr>
          <p:cNvPr id="12" name="Chart Placeholder 6">
            <a:extLst>
              <a:ext uri="{FF2B5EF4-FFF2-40B4-BE49-F238E27FC236}">
                <a16:creationId xmlns:a16="http://schemas.microsoft.com/office/drawing/2014/main" id="{602E44B4-8CD3-0679-3035-76B29F795F3A}"/>
              </a:ext>
            </a:extLst>
          </p:cNvPr>
          <p:cNvSpPr>
            <a:spLocks noGrp="1"/>
          </p:cNvSpPr>
          <p:nvPr>
            <p:ph type="chart" sz="quarter" idx="14"/>
          </p:nvPr>
        </p:nvSpPr>
        <p:spPr>
          <a:xfrm>
            <a:off x="6322585" y="1677639"/>
            <a:ext cx="5488415" cy="3883881"/>
          </a:xfrm>
        </p:spPr>
        <p:txBody>
          <a:bodyPr anchor="ctr">
            <a:normAutofit/>
          </a:bodyPr>
          <a:lstStyle>
            <a:lvl1pPr algn="ctr">
              <a:defRPr sz="1600"/>
            </a:lvl1pPr>
          </a:lstStyle>
          <a:p>
            <a:endParaRPr lang="en-US">
              <a:latin typeface="Arial" panose="020B0604020202020204" pitchFamily="34" charset="0"/>
            </a:endParaRPr>
          </a:p>
        </p:txBody>
      </p:sp>
      <p:sp>
        <p:nvSpPr>
          <p:cNvPr id="10" name="Text Placeholder 9">
            <a:extLst>
              <a:ext uri="{FF2B5EF4-FFF2-40B4-BE49-F238E27FC236}">
                <a16:creationId xmlns:a16="http://schemas.microsoft.com/office/drawing/2014/main" id="{6EF9DD9F-C0BF-0071-035C-BAD89812CA04}"/>
              </a:ext>
            </a:extLst>
          </p:cNvPr>
          <p:cNvSpPr>
            <a:spLocks noGrp="1"/>
          </p:cNvSpPr>
          <p:nvPr>
            <p:ph type="body" sz="quarter" idx="18" hasCustomPrompt="1"/>
          </p:nvPr>
        </p:nvSpPr>
        <p:spPr>
          <a:xfrm>
            <a:off x="388508" y="1039303"/>
            <a:ext cx="5478894" cy="309563"/>
          </a:xfrm>
        </p:spPr>
        <p:txBody>
          <a:bodyPr anchor="b">
            <a:noAutofit/>
          </a:bodyPr>
          <a:lstStyle>
            <a:lvl1pPr>
              <a:defRPr sz="1600" b="1">
                <a:latin typeface="Arial" panose="020B0604020202020204" pitchFamily="34" charset="0"/>
                <a:cs typeface="Arial" panose="020B0604020202020204" pitchFamily="34" charset="0"/>
                <a:sym typeface="Arial" panose="020B0604020202020204" pitchFamily="34" charset="0"/>
              </a:defRPr>
            </a:lvl1pPr>
            <a:lvl2pPr>
              <a:defRPr sz="1400"/>
            </a:lvl2pPr>
            <a:lvl3pPr>
              <a:defRPr sz="1400"/>
            </a:lvl3pPr>
            <a:lvl4pPr>
              <a:defRPr sz="1400"/>
            </a:lvl4pPr>
            <a:lvl5pPr>
              <a:defRPr sz="1400"/>
            </a:lvl5pPr>
          </a:lstStyle>
          <a:p>
            <a:pPr lvl="0"/>
            <a:r>
              <a:rPr lang="en-US"/>
              <a:t>Insert title here</a:t>
            </a:r>
          </a:p>
        </p:txBody>
      </p:sp>
      <p:sp>
        <p:nvSpPr>
          <p:cNvPr id="16" name="Text Placeholder 9">
            <a:extLst>
              <a:ext uri="{FF2B5EF4-FFF2-40B4-BE49-F238E27FC236}">
                <a16:creationId xmlns:a16="http://schemas.microsoft.com/office/drawing/2014/main" id="{36477FBA-B2AC-F78C-329B-734FC2D6AFA6}"/>
              </a:ext>
            </a:extLst>
          </p:cNvPr>
          <p:cNvSpPr>
            <a:spLocks noGrp="1"/>
          </p:cNvSpPr>
          <p:nvPr>
            <p:ph type="body" sz="quarter" idx="19" hasCustomPrompt="1"/>
          </p:nvPr>
        </p:nvSpPr>
        <p:spPr>
          <a:xfrm>
            <a:off x="6324599" y="1039303"/>
            <a:ext cx="5486401" cy="309563"/>
          </a:xfrm>
        </p:spPr>
        <p:txBody>
          <a:bodyPr anchor="b">
            <a:noAutofit/>
          </a:bodyPr>
          <a:lstStyle>
            <a:lvl1pPr>
              <a:defRPr sz="1600" b="1">
                <a:latin typeface="Arial" panose="020B0604020202020204" pitchFamily="34" charset="0"/>
                <a:cs typeface="Arial" panose="020B0604020202020204" pitchFamily="34" charset="0"/>
                <a:sym typeface="Arial" panose="020B0604020202020204" pitchFamily="34" charset="0"/>
              </a:defRPr>
            </a:lvl1pPr>
            <a:lvl2pPr>
              <a:defRPr sz="1400"/>
            </a:lvl2pPr>
            <a:lvl3pPr>
              <a:defRPr sz="1400"/>
            </a:lvl3pPr>
            <a:lvl4pPr>
              <a:defRPr sz="1400"/>
            </a:lvl4pPr>
            <a:lvl5pPr>
              <a:defRPr sz="1400"/>
            </a:lvl5pPr>
          </a:lstStyle>
          <a:p>
            <a:pPr lvl="0"/>
            <a:r>
              <a:rPr lang="en-US"/>
              <a:t>Insert title here</a:t>
            </a:r>
          </a:p>
        </p:txBody>
      </p:sp>
    </p:spTree>
    <p:extLst>
      <p:ext uri="{BB962C8B-B14F-4D97-AF65-F5344CB8AC3E}">
        <p14:creationId xmlns:p14="http://schemas.microsoft.com/office/powerpoint/2010/main" val="40003472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mplate 1">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77D39BCA-80D0-522A-A2A1-B8F04292301B}"/>
              </a:ext>
            </a:extLst>
          </p:cNvPr>
          <p:cNvGraphicFramePr>
            <a:graphicFrameLocks noChangeAspect="1"/>
          </p:cNvGraphicFramePr>
          <p:nvPr userDrawn="1">
            <p:custDataLst>
              <p:tags r:id="rId1"/>
            </p:custDataLst>
            <p:extLst>
              <p:ext uri="{D42A27DB-BD31-4B8C-83A1-F6EECF244321}">
                <p14:modId xmlns:p14="http://schemas.microsoft.com/office/powerpoint/2010/main" val="28144196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6" name="think-cell data - do not delete" hidden="1">
                        <a:extLst>
                          <a:ext uri="{FF2B5EF4-FFF2-40B4-BE49-F238E27FC236}">
                            <a16:creationId xmlns:a16="http://schemas.microsoft.com/office/drawing/2014/main" id="{77D39BCA-80D0-522A-A2A1-B8F04292301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9373581-6CF9-18A0-D456-C7DCD4247CA3}"/>
              </a:ext>
            </a:extLst>
          </p:cNvPr>
          <p:cNvSpPr>
            <a:spLocks noGrp="1"/>
          </p:cNvSpPr>
          <p:nvPr>
            <p:ph type="title"/>
          </p:nvPr>
        </p:nvSpPr>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endParaRPr lang="en-PH"/>
          </a:p>
        </p:txBody>
      </p:sp>
      <p:sp>
        <p:nvSpPr>
          <p:cNvPr id="3" name="Slide Number Placeholder 2">
            <a:extLst>
              <a:ext uri="{FF2B5EF4-FFF2-40B4-BE49-F238E27FC236}">
                <a16:creationId xmlns:a16="http://schemas.microsoft.com/office/drawing/2014/main" id="{E4A64BFF-A634-62CD-D63E-0F3023794C0E}"/>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4" name="Footer Placeholder 3">
            <a:extLst>
              <a:ext uri="{FF2B5EF4-FFF2-40B4-BE49-F238E27FC236}">
                <a16:creationId xmlns:a16="http://schemas.microsoft.com/office/drawing/2014/main" id="{68A92490-D012-BE90-CE07-DBA40EF96071}"/>
              </a:ext>
            </a:extLst>
          </p:cNvPr>
          <p:cNvSpPr>
            <a:spLocks noGrp="1"/>
          </p:cNvSpPr>
          <p:nvPr>
            <p:ph type="ftr" sz="quarter" idx="11"/>
          </p:nvPr>
        </p:nvSpPr>
        <p:spPr>
          <a:xfrm>
            <a:off x="390524" y="5809556"/>
            <a:ext cx="11429999" cy="365125"/>
          </a:xfrm>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To add a footer: Insert tab &gt; Header &amp; Footer &gt; Select Footer &gt; Apply</a:t>
            </a:r>
          </a:p>
        </p:txBody>
      </p:sp>
    </p:spTree>
    <p:extLst>
      <p:ext uri="{BB962C8B-B14F-4D97-AF65-F5344CB8AC3E}">
        <p14:creationId xmlns:p14="http://schemas.microsoft.com/office/powerpoint/2010/main" val="411449152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1_Charts 02">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C1D143B4-B8B5-8402-102A-07AB68BFD3BB}"/>
              </a:ext>
            </a:extLst>
          </p:cNvPr>
          <p:cNvGraphicFramePr>
            <a:graphicFrameLocks noChangeAspect="1"/>
          </p:cNvGraphicFramePr>
          <p:nvPr userDrawn="1">
            <p:custDataLst>
              <p:tags r:id="rId1"/>
            </p:custDataLst>
            <p:extLst>
              <p:ext uri="{D42A27DB-BD31-4B8C-83A1-F6EECF244321}">
                <p14:modId xmlns:p14="http://schemas.microsoft.com/office/powerpoint/2010/main" val="72732996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6" name="think-cell data - do not delete" hidden="1">
                        <a:extLst>
                          <a:ext uri="{FF2B5EF4-FFF2-40B4-BE49-F238E27FC236}">
                            <a16:creationId xmlns:a16="http://schemas.microsoft.com/office/drawing/2014/main" id="{C1D143B4-B8B5-8402-102A-07AB68BFD3B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Chart Placeholder 6">
            <a:extLst>
              <a:ext uri="{FF2B5EF4-FFF2-40B4-BE49-F238E27FC236}">
                <a16:creationId xmlns:a16="http://schemas.microsoft.com/office/drawing/2014/main" id="{03C3F394-3A3D-E61D-A73E-A10F4A7C72D6}"/>
              </a:ext>
            </a:extLst>
          </p:cNvPr>
          <p:cNvSpPr>
            <a:spLocks noGrp="1"/>
          </p:cNvSpPr>
          <p:nvPr>
            <p:ph type="chart" sz="quarter" idx="12"/>
          </p:nvPr>
        </p:nvSpPr>
        <p:spPr>
          <a:xfrm>
            <a:off x="388507" y="1677638"/>
            <a:ext cx="11417261" cy="3883879"/>
          </a:xfrm>
        </p:spPr>
        <p:txBody>
          <a:bodyPr anchor="ctr">
            <a:normAutofit/>
          </a:bodyPr>
          <a:lstStyle>
            <a:lvl1pPr algn="ctr">
              <a:defRPr sz="1600"/>
            </a:lvl1pPr>
          </a:lstStyle>
          <a:p>
            <a:endParaRPr lang="en-US">
              <a:latin typeface="Arial" panose="020B0604020202020204" pitchFamily="34" charset="0"/>
            </a:endParaRPr>
          </a:p>
        </p:txBody>
      </p:sp>
      <p:sp>
        <p:nvSpPr>
          <p:cNvPr id="2" name="Title 1">
            <a:extLst>
              <a:ext uri="{FF2B5EF4-FFF2-40B4-BE49-F238E27FC236}">
                <a16:creationId xmlns:a16="http://schemas.microsoft.com/office/drawing/2014/main" id="{D9373581-6CF9-18A0-D456-C7DCD4247CA3}"/>
              </a:ext>
            </a:extLst>
          </p:cNvPr>
          <p:cNvSpPr>
            <a:spLocks noGrp="1"/>
          </p:cNvSpPr>
          <p:nvPr>
            <p:ph type="title"/>
          </p:nvPr>
        </p:nvSpPr>
        <p:spPr>
          <a:xfrm>
            <a:off x="388507" y="186704"/>
            <a:ext cx="11422493" cy="557366"/>
          </a:xfrm>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endParaRPr lang="en-PH"/>
          </a:p>
        </p:txBody>
      </p:sp>
      <p:sp>
        <p:nvSpPr>
          <p:cNvPr id="3" name="Slide Number Placeholder 2">
            <a:extLst>
              <a:ext uri="{FF2B5EF4-FFF2-40B4-BE49-F238E27FC236}">
                <a16:creationId xmlns:a16="http://schemas.microsoft.com/office/drawing/2014/main" id="{E4A64BFF-A634-62CD-D63E-0F3023794C0E}"/>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4" name="Footer Placeholder 3">
            <a:extLst>
              <a:ext uri="{FF2B5EF4-FFF2-40B4-BE49-F238E27FC236}">
                <a16:creationId xmlns:a16="http://schemas.microsoft.com/office/drawing/2014/main" id="{68A92490-D012-BE90-CE07-DBA40EF96071}"/>
              </a:ext>
            </a:extLst>
          </p:cNvPr>
          <p:cNvSpPr>
            <a:spLocks noGrp="1"/>
          </p:cNvSpPr>
          <p:nvPr>
            <p:ph type="ftr" sz="quarter" idx="11"/>
          </p:nvPr>
        </p:nvSpPr>
        <p:spPr>
          <a:xfrm>
            <a:off x="390524" y="5809556"/>
            <a:ext cx="11429999" cy="365125"/>
          </a:xfrm>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To add a footer: Insert tab &gt; Header &amp; Footer &gt; Select Footer &gt; Apply</a:t>
            </a:r>
          </a:p>
        </p:txBody>
      </p:sp>
      <p:sp>
        <p:nvSpPr>
          <p:cNvPr id="10" name="Text Placeholder 9">
            <a:extLst>
              <a:ext uri="{FF2B5EF4-FFF2-40B4-BE49-F238E27FC236}">
                <a16:creationId xmlns:a16="http://schemas.microsoft.com/office/drawing/2014/main" id="{6EF9DD9F-C0BF-0071-035C-BAD89812CA04}"/>
              </a:ext>
            </a:extLst>
          </p:cNvPr>
          <p:cNvSpPr>
            <a:spLocks noGrp="1"/>
          </p:cNvSpPr>
          <p:nvPr>
            <p:ph type="body" sz="quarter" idx="18" hasCustomPrompt="1"/>
          </p:nvPr>
        </p:nvSpPr>
        <p:spPr>
          <a:xfrm>
            <a:off x="388507" y="1039303"/>
            <a:ext cx="11417261" cy="309563"/>
          </a:xfrm>
        </p:spPr>
        <p:txBody>
          <a:bodyPr anchor="b">
            <a:noAutofit/>
          </a:bodyPr>
          <a:lstStyle>
            <a:lvl1pPr>
              <a:defRPr sz="1600" b="1">
                <a:latin typeface="Arial" panose="020B0604020202020204" pitchFamily="34" charset="0"/>
                <a:cs typeface="Arial" panose="020B0604020202020204" pitchFamily="34" charset="0"/>
                <a:sym typeface="Arial" panose="020B0604020202020204" pitchFamily="34" charset="0"/>
              </a:defRPr>
            </a:lvl1pPr>
            <a:lvl2pPr>
              <a:defRPr sz="1400"/>
            </a:lvl2pPr>
            <a:lvl3pPr>
              <a:defRPr sz="1400"/>
            </a:lvl3pPr>
            <a:lvl4pPr>
              <a:defRPr sz="1400"/>
            </a:lvl4pPr>
            <a:lvl5pPr>
              <a:defRPr sz="1400"/>
            </a:lvl5pPr>
          </a:lstStyle>
          <a:p>
            <a:pPr lvl="0"/>
            <a:r>
              <a:rPr lang="en-US"/>
              <a:t>Insert title here</a:t>
            </a:r>
          </a:p>
        </p:txBody>
      </p:sp>
    </p:spTree>
    <p:extLst>
      <p:ext uri="{BB962C8B-B14F-4D97-AF65-F5344CB8AC3E}">
        <p14:creationId xmlns:p14="http://schemas.microsoft.com/office/powerpoint/2010/main" val="207764834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4_Template 1">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94D83EE8-0811-CCA5-7B9F-CE5B58C8B677}"/>
              </a:ext>
            </a:extLst>
          </p:cNvPr>
          <p:cNvGraphicFramePr>
            <a:graphicFrameLocks noChangeAspect="1"/>
          </p:cNvGraphicFramePr>
          <p:nvPr userDrawn="1">
            <p:custDataLst>
              <p:tags r:id="rId1"/>
            </p:custDataLst>
            <p:extLst>
              <p:ext uri="{D42A27DB-BD31-4B8C-83A1-F6EECF244321}">
                <p14:modId xmlns:p14="http://schemas.microsoft.com/office/powerpoint/2010/main" val="17404054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6" name="think-cell data - do not delete" hidden="1">
                        <a:extLst>
                          <a:ext uri="{FF2B5EF4-FFF2-40B4-BE49-F238E27FC236}">
                            <a16:creationId xmlns:a16="http://schemas.microsoft.com/office/drawing/2014/main" id="{94D83EE8-0811-CCA5-7B9F-CE5B58C8B67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9373581-6CF9-18A0-D456-C7DCD4247CA3}"/>
              </a:ext>
            </a:extLst>
          </p:cNvPr>
          <p:cNvSpPr>
            <a:spLocks noGrp="1"/>
          </p:cNvSpPr>
          <p:nvPr>
            <p:ph type="title"/>
          </p:nvPr>
        </p:nvSpPr>
        <p:spPr>
          <a:xfrm>
            <a:off x="388507" y="186704"/>
            <a:ext cx="11422493" cy="557366"/>
          </a:xfrm>
        </p:spPr>
        <p:txBody>
          <a:bodyPr vert="horz"/>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Click to edit Master title style</a:t>
            </a:r>
            <a:endParaRPr lang="en-PH"/>
          </a:p>
        </p:txBody>
      </p:sp>
      <p:sp>
        <p:nvSpPr>
          <p:cNvPr id="3" name="Slide Number Placeholder 2">
            <a:extLst>
              <a:ext uri="{FF2B5EF4-FFF2-40B4-BE49-F238E27FC236}">
                <a16:creationId xmlns:a16="http://schemas.microsoft.com/office/drawing/2014/main" id="{E4A64BFF-A634-62CD-D63E-0F3023794C0E}"/>
              </a:ext>
            </a:extLst>
          </p:cNvPr>
          <p:cNvSpPr>
            <a:spLocks noGrp="1"/>
          </p:cNvSpPr>
          <p:nvPr>
            <p:ph type="sldNum" sz="quarter" idx="10"/>
          </p:nvPr>
        </p:nvSpPr>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4" name="Footer Placeholder 3">
            <a:extLst>
              <a:ext uri="{FF2B5EF4-FFF2-40B4-BE49-F238E27FC236}">
                <a16:creationId xmlns:a16="http://schemas.microsoft.com/office/drawing/2014/main" id="{68A92490-D012-BE90-CE07-DBA40EF96071}"/>
              </a:ext>
            </a:extLst>
          </p:cNvPr>
          <p:cNvSpPr>
            <a:spLocks noGrp="1"/>
          </p:cNvSpPr>
          <p:nvPr>
            <p:ph type="ftr" sz="quarter" idx="11"/>
          </p:nvPr>
        </p:nvSpPr>
        <p:spPr>
          <a:xfrm>
            <a:off x="390524" y="5809556"/>
            <a:ext cx="11429999" cy="365125"/>
          </a:xfrm>
        </p:spPr>
        <p:txBody>
          <a:bodyPr/>
          <a:lstStyle>
            <a:lvl1pPr>
              <a:defRPr>
                <a:latin typeface="Arial" panose="020B0604020202020204" pitchFamily="34" charset="0"/>
                <a:cs typeface="Arial" panose="020B0604020202020204" pitchFamily="34" charset="0"/>
                <a:sym typeface="Arial" panose="020B0604020202020204" pitchFamily="34" charset="0"/>
              </a:defRPr>
            </a:lvl1pPr>
          </a:lstStyle>
          <a:p>
            <a:r>
              <a:rPr lang="en-US"/>
              <a:t>To add a footer: Insert tab &gt; Header &amp; Footer &gt; Select Footer &gt; Apply</a:t>
            </a:r>
          </a:p>
        </p:txBody>
      </p:sp>
      <p:sp>
        <p:nvSpPr>
          <p:cNvPr id="1045" name="Text Placeholder 1044">
            <a:extLst>
              <a:ext uri="{FF2B5EF4-FFF2-40B4-BE49-F238E27FC236}">
                <a16:creationId xmlns:a16="http://schemas.microsoft.com/office/drawing/2014/main" id="{055D6E3C-09AC-D873-B7E6-EC2F2E358F91}"/>
              </a:ext>
            </a:extLst>
          </p:cNvPr>
          <p:cNvSpPr>
            <a:spLocks noGrp="1"/>
          </p:cNvSpPr>
          <p:nvPr>
            <p:ph type="body" sz="quarter" idx="12" hasCustomPrompt="1"/>
          </p:nvPr>
        </p:nvSpPr>
        <p:spPr>
          <a:xfrm>
            <a:off x="388507" y="1812853"/>
            <a:ext cx="1942000" cy="483780"/>
          </a:xfrm>
        </p:spPr>
        <p:txBody>
          <a:bodyPr anchor="ctr">
            <a:noAutofit/>
          </a:bodyPr>
          <a:lstStyle>
            <a:lvl1pPr algn="r">
              <a:defRPr sz="1200">
                <a:latin typeface="Arial" panose="020B0604020202020204" pitchFamily="34" charset="0"/>
                <a:cs typeface="Arial" panose="020B0604020202020204" pitchFamily="34" charset="0"/>
                <a:sym typeface="Arial" panose="020B0604020202020204" pitchFamily="34" charset="0"/>
              </a:defRPr>
            </a:lvl1pPr>
            <a:lvl2pPr algn="r">
              <a:defRPr sz="1200"/>
            </a:lvl2pPr>
            <a:lvl3pPr algn="r">
              <a:defRPr sz="1200"/>
            </a:lvl3pPr>
            <a:lvl4pPr algn="r">
              <a:defRPr sz="1200"/>
            </a:lvl4pPr>
            <a:lvl5pPr algn="r">
              <a:defRPr sz="1200"/>
            </a:lvl5pPr>
          </a:lstStyle>
          <a:p>
            <a:pPr lvl="0"/>
            <a:r>
              <a:rPr lang="en-US"/>
              <a:t>Insert text here</a:t>
            </a:r>
          </a:p>
        </p:txBody>
      </p:sp>
      <p:sp>
        <p:nvSpPr>
          <p:cNvPr id="1046" name="Text Placeholder 1044">
            <a:extLst>
              <a:ext uri="{FF2B5EF4-FFF2-40B4-BE49-F238E27FC236}">
                <a16:creationId xmlns:a16="http://schemas.microsoft.com/office/drawing/2014/main" id="{3627DEDD-E3D2-DC52-9DF2-F7C467432B58}"/>
              </a:ext>
            </a:extLst>
          </p:cNvPr>
          <p:cNvSpPr>
            <a:spLocks noGrp="1"/>
          </p:cNvSpPr>
          <p:nvPr>
            <p:ph type="body" sz="quarter" idx="13" hasCustomPrompt="1"/>
          </p:nvPr>
        </p:nvSpPr>
        <p:spPr>
          <a:xfrm>
            <a:off x="388507" y="2487835"/>
            <a:ext cx="1942000" cy="483780"/>
          </a:xfrm>
        </p:spPr>
        <p:txBody>
          <a:bodyPr anchor="ctr">
            <a:noAutofit/>
          </a:bodyPr>
          <a:lstStyle>
            <a:lvl1pPr algn="r">
              <a:defRPr sz="1200">
                <a:latin typeface="Arial" panose="020B0604020202020204" pitchFamily="34" charset="0"/>
                <a:cs typeface="Arial" panose="020B0604020202020204" pitchFamily="34" charset="0"/>
                <a:sym typeface="Arial" panose="020B0604020202020204" pitchFamily="34" charset="0"/>
              </a:defRPr>
            </a:lvl1pPr>
            <a:lvl2pPr algn="r">
              <a:defRPr sz="1200"/>
            </a:lvl2pPr>
            <a:lvl3pPr algn="r">
              <a:defRPr sz="1200"/>
            </a:lvl3pPr>
            <a:lvl4pPr algn="r">
              <a:defRPr sz="1200"/>
            </a:lvl4pPr>
            <a:lvl5pPr algn="r">
              <a:defRPr sz="1200"/>
            </a:lvl5pPr>
          </a:lstStyle>
          <a:p>
            <a:pPr lvl="0"/>
            <a:r>
              <a:rPr lang="en-US"/>
              <a:t>Insert text here</a:t>
            </a:r>
          </a:p>
        </p:txBody>
      </p:sp>
      <p:sp>
        <p:nvSpPr>
          <p:cNvPr id="1047" name="Text Placeholder 1044">
            <a:extLst>
              <a:ext uri="{FF2B5EF4-FFF2-40B4-BE49-F238E27FC236}">
                <a16:creationId xmlns:a16="http://schemas.microsoft.com/office/drawing/2014/main" id="{056246F6-8F6A-191E-D963-9B29013FACE8}"/>
              </a:ext>
            </a:extLst>
          </p:cNvPr>
          <p:cNvSpPr>
            <a:spLocks noGrp="1"/>
          </p:cNvSpPr>
          <p:nvPr>
            <p:ph type="body" sz="quarter" idx="14" hasCustomPrompt="1"/>
          </p:nvPr>
        </p:nvSpPr>
        <p:spPr>
          <a:xfrm>
            <a:off x="388507" y="3162817"/>
            <a:ext cx="1942000" cy="483780"/>
          </a:xfrm>
        </p:spPr>
        <p:txBody>
          <a:bodyPr anchor="ctr">
            <a:noAutofit/>
          </a:bodyPr>
          <a:lstStyle>
            <a:lvl1pPr algn="r">
              <a:defRPr sz="1200">
                <a:latin typeface="Arial" panose="020B0604020202020204" pitchFamily="34" charset="0"/>
                <a:cs typeface="Arial" panose="020B0604020202020204" pitchFamily="34" charset="0"/>
                <a:sym typeface="Arial" panose="020B0604020202020204" pitchFamily="34" charset="0"/>
              </a:defRPr>
            </a:lvl1pPr>
            <a:lvl2pPr algn="r">
              <a:defRPr sz="1200"/>
            </a:lvl2pPr>
            <a:lvl3pPr algn="r">
              <a:defRPr sz="1200"/>
            </a:lvl3pPr>
            <a:lvl4pPr algn="r">
              <a:defRPr sz="1200"/>
            </a:lvl4pPr>
            <a:lvl5pPr algn="r">
              <a:defRPr sz="1200"/>
            </a:lvl5pPr>
          </a:lstStyle>
          <a:p>
            <a:pPr lvl="0"/>
            <a:r>
              <a:rPr lang="en-US"/>
              <a:t>Insert text here</a:t>
            </a:r>
          </a:p>
        </p:txBody>
      </p:sp>
      <p:sp>
        <p:nvSpPr>
          <p:cNvPr id="1048" name="Text Placeholder 1044">
            <a:extLst>
              <a:ext uri="{FF2B5EF4-FFF2-40B4-BE49-F238E27FC236}">
                <a16:creationId xmlns:a16="http://schemas.microsoft.com/office/drawing/2014/main" id="{4D8E228F-E525-A7DA-58F1-1C248F7360F6}"/>
              </a:ext>
            </a:extLst>
          </p:cNvPr>
          <p:cNvSpPr>
            <a:spLocks noGrp="1"/>
          </p:cNvSpPr>
          <p:nvPr>
            <p:ph type="body" sz="quarter" idx="15" hasCustomPrompt="1"/>
          </p:nvPr>
        </p:nvSpPr>
        <p:spPr>
          <a:xfrm>
            <a:off x="388507" y="3837799"/>
            <a:ext cx="1942000" cy="483780"/>
          </a:xfrm>
        </p:spPr>
        <p:txBody>
          <a:bodyPr anchor="ctr">
            <a:noAutofit/>
          </a:bodyPr>
          <a:lstStyle>
            <a:lvl1pPr algn="r">
              <a:defRPr sz="1200">
                <a:latin typeface="Arial" panose="020B0604020202020204" pitchFamily="34" charset="0"/>
                <a:cs typeface="Arial" panose="020B0604020202020204" pitchFamily="34" charset="0"/>
                <a:sym typeface="Arial" panose="020B0604020202020204" pitchFamily="34" charset="0"/>
              </a:defRPr>
            </a:lvl1pPr>
            <a:lvl2pPr algn="r">
              <a:defRPr sz="1200"/>
            </a:lvl2pPr>
            <a:lvl3pPr algn="r">
              <a:defRPr sz="1200"/>
            </a:lvl3pPr>
            <a:lvl4pPr algn="r">
              <a:defRPr sz="1200"/>
            </a:lvl4pPr>
            <a:lvl5pPr algn="r">
              <a:defRPr sz="1200"/>
            </a:lvl5pPr>
          </a:lstStyle>
          <a:p>
            <a:pPr lvl="0"/>
            <a:r>
              <a:rPr lang="en-US"/>
              <a:t>Insert text here</a:t>
            </a:r>
          </a:p>
        </p:txBody>
      </p:sp>
      <p:sp>
        <p:nvSpPr>
          <p:cNvPr id="1049" name="Text Placeholder 1044">
            <a:extLst>
              <a:ext uri="{FF2B5EF4-FFF2-40B4-BE49-F238E27FC236}">
                <a16:creationId xmlns:a16="http://schemas.microsoft.com/office/drawing/2014/main" id="{29F7D1F9-774C-60D2-CB9C-A801C0B6CA6B}"/>
              </a:ext>
            </a:extLst>
          </p:cNvPr>
          <p:cNvSpPr>
            <a:spLocks noGrp="1"/>
          </p:cNvSpPr>
          <p:nvPr>
            <p:ph type="body" sz="quarter" idx="16" hasCustomPrompt="1"/>
          </p:nvPr>
        </p:nvSpPr>
        <p:spPr>
          <a:xfrm>
            <a:off x="388507" y="4512781"/>
            <a:ext cx="1942000" cy="483780"/>
          </a:xfrm>
        </p:spPr>
        <p:txBody>
          <a:bodyPr anchor="ctr">
            <a:noAutofit/>
          </a:bodyPr>
          <a:lstStyle>
            <a:lvl1pPr algn="r">
              <a:defRPr sz="1200">
                <a:latin typeface="Arial" panose="020B0604020202020204" pitchFamily="34" charset="0"/>
                <a:cs typeface="Arial" panose="020B0604020202020204" pitchFamily="34" charset="0"/>
                <a:sym typeface="Arial" panose="020B0604020202020204" pitchFamily="34" charset="0"/>
              </a:defRPr>
            </a:lvl1pPr>
            <a:lvl2pPr algn="r">
              <a:defRPr sz="1200"/>
            </a:lvl2pPr>
            <a:lvl3pPr algn="r">
              <a:defRPr sz="1200"/>
            </a:lvl3pPr>
            <a:lvl4pPr algn="r">
              <a:defRPr sz="1200"/>
            </a:lvl4pPr>
            <a:lvl5pPr algn="r">
              <a:defRPr sz="1200"/>
            </a:lvl5pPr>
          </a:lstStyle>
          <a:p>
            <a:pPr lvl="0"/>
            <a:r>
              <a:rPr lang="en-US"/>
              <a:t>Insert text here</a:t>
            </a:r>
          </a:p>
        </p:txBody>
      </p:sp>
      <p:sp>
        <p:nvSpPr>
          <p:cNvPr id="1050" name="Text Placeholder 1044">
            <a:extLst>
              <a:ext uri="{FF2B5EF4-FFF2-40B4-BE49-F238E27FC236}">
                <a16:creationId xmlns:a16="http://schemas.microsoft.com/office/drawing/2014/main" id="{578A94D7-B950-014F-E7EB-5454950602F3}"/>
              </a:ext>
            </a:extLst>
          </p:cNvPr>
          <p:cNvSpPr>
            <a:spLocks noGrp="1"/>
          </p:cNvSpPr>
          <p:nvPr>
            <p:ph type="body" sz="quarter" idx="17" hasCustomPrompt="1"/>
          </p:nvPr>
        </p:nvSpPr>
        <p:spPr>
          <a:xfrm>
            <a:off x="388507" y="5187765"/>
            <a:ext cx="1942000" cy="483780"/>
          </a:xfrm>
        </p:spPr>
        <p:txBody>
          <a:bodyPr anchor="ctr">
            <a:noAutofit/>
          </a:bodyPr>
          <a:lstStyle>
            <a:lvl1pPr algn="r">
              <a:defRPr sz="1200">
                <a:latin typeface="Arial" panose="020B0604020202020204" pitchFamily="34" charset="0"/>
                <a:cs typeface="Arial" panose="020B0604020202020204" pitchFamily="34" charset="0"/>
                <a:sym typeface="Arial" panose="020B0604020202020204" pitchFamily="34" charset="0"/>
              </a:defRPr>
            </a:lvl1pPr>
            <a:lvl2pPr algn="r">
              <a:defRPr sz="1200"/>
            </a:lvl2pPr>
            <a:lvl3pPr algn="r">
              <a:defRPr sz="1200"/>
            </a:lvl3pPr>
            <a:lvl4pPr algn="r">
              <a:defRPr sz="1200"/>
            </a:lvl4pPr>
            <a:lvl5pPr algn="r">
              <a:defRPr sz="1200"/>
            </a:lvl5pPr>
          </a:lstStyle>
          <a:p>
            <a:pPr lvl="0"/>
            <a:r>
              <a:rPr lang="en-US"/>
              <a:t>Insert text here</a:t>
            </a:r>
          </a:p>
        </p:txBody>
      </p:sp>
      <p:grpSp>
        <p:nvGrpSpPr>
          <p:cNvPr id="1093" name="Group 1092">
            <a:extLst>
              <a:ext uri="{FF2B5EF4-FFF2-40B4-BE49-F238E27FC236}">
                <a16:creationId xmlns:a16="http://schemas.microsoft.com/office/drawing/2014/main" id="{2E9FDE5C-12AE-D736-232A-3719F9EE6BE7}"/>
              </a:ext>
            </a:extLst>
          </p:cNvPr>
          <p:cNvGrpSpPr/>
          <p:nvPr userDrawn="1"/>
        </p:nvGrpSpPr>
        <p:grpSpPr>
          <a:xfrm>
            <a:off x="2459461" y="1909087"/>
            <a:ext cx="9361062" cy="291313"/>
            <a:chOff x="2459461" y="1836663"/>
            <a:chExt cx="9361062" cy="291313"/>
          </a:xfrm>
        </p:grpSpPr>
        <p:cxnSp>
          <p:nvCxnSpPr>
            <p:cNvPr id="1087" name="Straight Connector 1086">
              <a:extLst>
                <a:ext uri="{FF2B5EF4-FFF2-40B4-BE49-F238E27FC236}">
                  <a16:creationId xmlns:a16="http://schemas.microsoft.com/office/drawing/2014/main" id="{AB36AEC7-ACEA-ED3F-F604-ADBE013EBAF4}"/>
                </a:ext>
              </a:extLst>
            </p:cNvPr>
            <p:cNvCxnSpPr>
              <a:cxnSpLocks/>
            </p:cNvCxnSpPr>
            <p:nvPr userDrawn="1"/>
          </p:nvCxnSpPr>
          <p:spPr>
            <a:xfrm>
              <a:off x="2459461" y="1836663"/>
              <a:ext cx="0" cy="29131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088" name="Straight Connector 1087">
              <a:extLst>
                <a:ext uri="{FF2B5EF4-FFF2-40B4-BE49-F238E27FC236}">
                  <a16:creationId xmlns:a16="http://schemas.microsoft.com/office/drawing/2014/main" id="{1BD7FC98-98D2-A46C-1603-6797C7892EFB}"/>
                </a:ext>
              </a:extLst>
            </p:cNvPr>
            <p:cNvCxnSpPr>
              <a:cxnSpLocks/>
            </p:cNvCxnSpPr>
            <p:nvPr userDrawn="1"/>
          </p:nvCxnSpPr>
          <p:spPr>
            <a:xfrm flipH="1">
              <a:off x="2459461" y="1982319"/>
              <a:ext cx="936106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091" name="Straight Connector 1090">
              <a:extLst>
                <a:ext uri="{FF2B5EF4-FFF2-40B4-BE49-F238E27FC236}">
                  <a16:creationId xmlns:a16="http://schemas.microsoft.com/office/drawing/2014/main" id="{CCB52BA9-4B61-C41D-8335-6FCF9C7463CA}"/>
                </a:ext>
              </a:extLst>
            </p:cNvPr>
            <p:cNvCxnSpPr>
              <a:cxnSpLocks/>
            </p:cNvCxnSpPr>
            <p:nvPr userDrawn="1"/>
          </p:nvCxnSpPr>
          <p:spPr>
            <a:xfrm>
              <a:off x="11813854" y="1836663"/>
              <a:ext cx="0" cy="29131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grpSp>
        <p:nvGrpSpPr>
          <p:cNvPr id="1094" name="Group 1093">
            <a:extLst>
              <a:ext uri="{FF2B5EF4-FFF2-40B4-BE49-F238E27FC236}">
                <a16:creationId xmlns:a16="http://schemas.microsoft.com/office/drawing/2014/main" id="{7CDFD9CA-4161-0E5C-57B2-98AC6592818F}"/>
              </a:ext>
            </a:extLst>
          </p:cNvPr>
          <p:cNvGrpSpPr/>
          <p:nvPr userDrawn="1"/>
        </p:nvGrpSpPr>
        <p:grpSpPr>
          <a:xfrm>
            <a:off x="2459461" y="2584069"/>
            <a:ext cx="9361062" cy="291313"/>
            <a:chOff x="2459461" y="1836663"/>
            <a:chExt cx="9361062" cy="291313"/>
          </a:xfrm>
        </p:grpSpPr>
        <p:cxnSp>
          <p:nvCxnSpPr>
            <p:cNvPr id="1095" name="Straight Connector 1094">
              <a:extLst>
                <a:ext uri="{FF2B5EF4-FFF2-40B4-BE49-F238E27FC236}">
                  <a16:creationId xmlns:a16="http://schemas.microsoft.com/office/drawing/2014/main" id="{82F70F95-3180-5A8F-AF64-AC37B25DB22B}"/>
                </a:ext>
              </a:extLst>
            </p:cNvPr>
            <p:cNvCxnSpPr>
              <a:cxnSpLocks/>
            </p:cNvCxnSpPr>
            <p:nvPr userDrawn="1"/>
          </p:nvCxnSpPr>
          <p:spPr>
            <a:xfrm>
              <a:off x="2459461" y="1836663"/>
              <a:ext cx="0" cy="29131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096" name="Straight Connector 1095">
              <a:extLst>
                <a:ext uri="{FF2B5EF4-FFF2-40B4-BE49-F238E27FC236}">
                  <a16:creationId xmlns:a16="http://schemas.microsoft.com/office/drawing/2014/main" id="{5F425E71-685A-EEF2-DF87-E82203ACB7CA}"/>
                </a:ext>
              </a:extLst>
            </p:cNvPr>
            <p:cNvCxnSpPr>
              <a:cxnSpLocks/>
            </p:cNvCxnSpPr>
            <p:nvPr userDrawn="1"/>
          </p:nvCxnSpPr>
          <p:spPr>
            <a:xfrm flipH="1">
              <a:off x="2459461" y="1982319"/>
              <a:ext cx="936106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097" name="Straight Connector 1096">
              <a:extLst>
                <a:ext uri="{FF2B5EF4-FFF2-40B4-BE49-F238E27FC236}">
                  <a16:creationId xmlns:a16="http://schemas.microsoft.com/office/drawing/2014/main" id="{F5480DA8-D443-6C8C-A0EF-EC56369D660A}"/>
                </a:ext>
              </a:extLst>
            </p:cNvPr>
            <p:cNvCxnSpPr>
              <a:cxnSpLocks/>
            </p:cNvCxnSpPr>
            <p:nvPr userDrawn="1"/>
          </p:nvCxnSpPr>
          <p:spPr>
            <a:xfrm>
              <a:off x="11813854" y="1836663"/>
              <a:ext cx="0" cy="29131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grpSp>
        <p:nvGrpSpPr>
          <p:cNvPr id="1098" name="Group 1097">
            <a:extLst>
              <a:ext uri="{FF2B5EF4-FFF2-40B4-BE49-F238E27FC236}">
                <a16:creationId xmlns:a16="http://schemas.microsoft.com/office/drawing/2014/main" id="{92EE51C7-1311-9122-B865-4A1C13A939EE}"/>
              </a:ext>
            </a:extLst>
          </p:cNvPr>
          <p:cNvGrpSpPr/>
          <p:nvPr userDrawn="1"/>
        </p:nvGrpSpPr>
        <p:grpSpPr>
          <a:xfrm>
            <a:off x="2459461" y="3259051"/>
            <a:ext cx="9361062" cy="291313"/>
            <a:chOff x="2459461" y="1836663"/>
            <a:chExt cx="9361062" cy="291313"/>
          </a:xfrm>
        </p:grpSpPr>
        <p:cxnSp>
          <p:nvCxnSpPr>
            <p:cNvPr id="1099" name="Straight Connector 1098">
              <a:extLst>
                <a:ext uri="{FF2B5EF4-FFF2-40B4-BE49-F238E27FC236}">
                  <a16:creationId xmlns:a16="http://schemas.microsoft.com/office/drawing/2014/main" id="{90BF295C-A1DC-9684-3B94-50737042FA1A}"/>
                </a:ext>
              </a:extLst>
            </p:cNvPr>
            <p:cNvCxnSpPr>
              <a:cxnSpLocks/>
            </p:cNvCxnSpPr>
            <p:nvPr userDrawn="1"/>
          </p:nvCxnSpPr>
          <p:spPr>
            <a:xfrm>
              <a:off x="2459461" y="1836663"/>
              <a:ext cx="0" cy="29131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100" name="Straight Connector 1099">
              <a:extLst>
                <a:ext uri="{FF2B5EF4-FFF2-40B4-BE49-F238E27FC236}">
                  <a16:creationId xmlns:a16="http://schemas.microsoft.com/office/drawing/2014/main" id="{E73FE472-9C8E-14DF-C781-F10836FC33DE}"/>
                </a:ext>
              </a:extLst>
            </p:cNvPr>
            <p:cNvCxnSpPr>
              <a:cxnSpLocks/>
            </p:cNvCxnSpPr>
            <p:nvPr userDrawn="1"/>
          </p:nvCxnSpPr>
          <p:spPr>
            <a:xfrm flipH="1">
              <a:off x="2459461" y="1982319"/>
              <a:ext cx="936106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101" name="Straight Connector 1100">
              <a:extLst>
                <a:ext uri="{FF2B5EF4-FFF2-40B4-BE49-F238E27FC236}">
                  <a16:creationId xmlns:a16="http://schemas.microsoft.com/office/drawing/2014/main" id="{A3D07969-E776-661D-5899-09D756B27471}"/>
                </a:ext>
              </a:extLst>
            </p:cNvPr>
            <p:cNvCxnSpPr>
              <a:cxnSpLocks/>
            </p:cNvCxnSpPr>
            <p:nvPr userDrawn="1"/>
          </p:nvCxnSpPr>
          <p:spPr>
            <a:xfrm>
              <a:off x="11813854" y="1836663"/>
              <a:ext cx="0" cy="29131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grpSp>
        <p:nvGrpSpPr>
          <p:cNvPr id="1102" name="Group 1101">
            <a:extLst>
              <a:ext uri="{FF2B5EF4-FFF2-40B4-BE49-F238E27FC236}">
                <a16:creationId xmlns:a16="http://schemas.microsoft.com/office/drawing/2014/main" id="{95FFB146-6DCA-677A-6038-D58B14B431F6}"/>
              </a:ext>
            </a:extLst>
          </p:cNvPr>
          <p:cNvGrpSpPr/>
          <p:nvPr userDrawn="1"/>
        </p:nvGrpSpPr>
        <p:grpSpPr>
          <a:xfrm>
            <a:off x="2459461" y="3934033"/>
            <a:ext cx="9361062" cy="291313"/>
            <a:chOff x="2459461" y="1836663"/>
            <a:chExt cx="9361062" cy="291313"/>
          </a:xfrm>
        </p:grpSpPr>
        <p:cxnSp>
          <p:nvCxnSpPr>
            <p:cNvPr id="1103" name="Straight Connector 1102">
              <a:extLst>
                <a:ext uri="{FF2B5EF4-FFF2-40B4-BE49-F238E27FC236}">
                  <a16:creationId xmlns:a16="http://schemas.microsoft.com/office/drawing/2014/main" id="{1419ECD7-D843-6B3B-EB00-896EBDF6F083}"/>
                </a:ext>
              </a:extLst>
            </p:cNvPr>
            <p:cNvCxnSpPr>
              <a:cxnSpLocks/>
            </p:cNvCxnSpPr>
            <p:nvPr userDrawn="1"/>
          </p:nvCxnSpPr>
          <p:spPr>
            <a:xfrm>
              <a:off x="2459461" y="1836663"/>
              <a:ext cx="0" cy="29131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104" name="Straight Connector 1103">
              <a:extLst>
                <a:ext uri="{FF2B5EF4-FFF2-40B4-BE49-F238E27FC236}">
                  <a16:creationId xmlns:a16="http://schemas.microsoft.com/office/drawing/2014/main" id="{DCD75900-FAA0-4000-41B6-02E53E099B5F}"/>
                </a:ext>
              </a:extLst>
            </p:cNvPr>
            <p:cNvCxnSpPr>
              <a:cxnSpLocks/>
            </p:cNvCxnSpPr>
            <p:nvPr userDrawn="1"/>
          </p:nvCxnSpPr>
          <p:spPr>
            <a:xfrm flipH="1">
              <a:off x="2459461" y="1982319"/>
              <a:ext cx="936106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105" name="Straight Connector 1104">
              <a:extLst>
                <a:ext uri="{FF2B5EF4-FFF2-40B4-BE49-F238E27FC236}">
                  <a16:creationId xmlns:a16="http://schemas.microsoft.com/office/drawing/2014/main" id="{81AF9DEE-6293-4D85-FD93-1A69573B83F4}"/>
                </a:ext>
              </a:extLst>
            </p:cNvPr>
            <p:cNvCxnSpPr>
              <a:cxnSpLocks/>
            </p:cNvCxnSpPr>
            <p:nvPr userDrawn="1"/>
          </p:nvCxnSpPr>
          <p:spPr>
            <a:xfrm>
              <a:off x="11813854" y="1836663"/>
              <a:ext cx="0" cy="29131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grpSp>
        <p:nvGrpSpPr>
          <p:cNvPr id="1106" name="Group 1105">
            <a:extLst>
              <a:ext uri="{FF2B5EF4-FFF2-40B4-BE49-F238E27FC236}">
                <a16:creationId xmlns:a16="http://schemas.microsoft.com/office/drawing/2014/main" id="{F44D6618-EC35-5AFA-17DB-1B937750E05B}"/>
              </a:ext>
            </a:extLst>
          </p:cNvPr>
          <p:cNvGrpSpPr/>
          <p:nvPr userDrawn="1"/>
        </p:nvGrpSpPr>
        <p:grpSpPr>
          <a:xfrm>
            <a:off x="2459461" y="4609015"/>
            <a:ext cx="9361062" cy="291313"/>
            <a:chOff x="2459461" y="1836663"/>
            <a:chExt cx="9361062" cy="291313"/>
          </a:xfrm>
        </p:grpSpPr>
        <p:cxnSp>
          <p:nvCxnSpPr>
            <p:cNvPr id="1107" name="Straight Connector 1106">
              <a:extLst>
                <a:ext uri="{FF2B5EF4-FFF2-40B4-BE49-F238E27FC236}">
                  <a16:creationId xmlns:a16="http://schemas.microsoft.com/office/drawing/2014/main" id="{22F3494C-3358-C67E-8F27-DAE7F4D94D59}"/>
                </a:ext>
              </a:extLst>
            </p:cNvPr>
            <p:cNvCxnSpPr>
              <a:cxnSpLocks/>
            </p:cNvCxnSpPr>
            <p:nvPr userDrawn="1"/>
          </p:nvCxnSpPr>
          <p:spPr>
            <a:xfrm>
              <a:off x="2459461" y="1836663"/>
              <a:ext cx="0" cy="29131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108" name="Straight Connector 1107">
              <a:extLst>
                <a:ext uri="{FF2B5EF4-FFF2-40B4-BE49-F238E27FC236}">
                  <a16:creationId xmlns:a16="http://schemas.microsoft.com/office/drawing/2014/main" id="{11677E7D-366D-5524-6160-8800586C41E2}"/>
                </a:ext>
              </a:extLst>
            </p:cNvPr>
            <p:cNvCxnSpPr>
              <a:cxnSpLocks/>
            </p:cNvCxnSpPr>
            <p:nvPr userDrawn="1"/>
          </p:nvCxnSpPr>
          <p:spPr>
            <a:xfrm flipH="1">
              <a:off x="2459461" y="1982319"/>
              <a:ext cx="936106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109" name="Straight Connector 1108">
              <a:extLst>
                <a:ext uri="{FF2B5EF4-FFF2-40B4-BE49-F238E27FC236}">
                  <a16:creationId xmlns:a16="http://schemas.microsoft.com/office/drawing/2014/main" id="{6E30E58A-889E-C78D-D2EC-A1DB1227164A}"/>
                </a:ext>
              </a:extLst>
            </p:cNvPr>
            <p:cNvCxnSpPr>
              <a:cxnSpLocks/>
            </p:cNvCxnSpPr>
            <p:nvPr userDrawn="1"/>
          </p:nvCxnSpPr>
          <p:spPr>
            <a:xfrm>
              <a:off x="11813854" y="1836663"/>
              <a:ext cx="0" cy="29131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grpSp>
        <p:nvGrpSpPr>
          <p:cNvPr id="1110" name="Group 1109">
            <a:extLst>
              <a:ext uri="{FF2B5EF4-FFF2-40B4-BE49-F238E27FC236}">
                <a16:creationId xmlns:a16="http://schemas.microsoft.com/office/drawing/2014/main" id="{1DDFBEDE-B430-D152-4260-18DA48A71758}"/>
              </a:ext>
            </a:extLst>
          </p:cNvPr>
          <p:cNvGrpSpPr/>
          <p:nvPr userDrawn="1"/>
        </p:nvGrpSpPr>
        <p:grpSpPr>
          <a:xfrm>
            <a:off x="2459461" y="5283999"/>
            <a:ext cx="9361062" cy="291313"/>
            <a:chOff x="2459461" y="1836663"/>
            <a:chExt cx="9361062" cy="291313"/>
          </a:xfrm>
        </p:grpSpPr>
        <p:cxnSp>
          <p:nvCxnSpPr>
            <p:cNvPr id="1111" name="Straight Connector 1110">
              <a:extLst>
                <a:ext uri="{FF2B5EF4-FFF2-40B4-BE49-F238E27FC236}">
                  <a16:creationId xmlns:a16="http://schemas.microsoft.com/office/drawing/2014/main" id="{2C81267A-9ED2-3295-1873-BA8A2D0501CD}"/>
                </a:ext>
              </a:extLst>
            </p:cNvPr>
            <p:cNvCxnSpPr>
              <a:cxnSpLocks/>
            </p:cNvCxnSpPr>
            <p:nvPr userDrawn="1"/>
          </p:nvCxnSpPr>
          <p:spPr>
            <a:xfrm>
              <a:off x="2459461" y="1836663"/>
              <a:ext cx="0" cy="29131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112" name="Straight Connector 1111">
              <a:extLst>
                <a:ext uri="{FF2B5EF4-FFF2-40B4-BE49-F238E27FC236}">
                  <a16:creationId xmlns:a16="http://schemas.microsoft.com/office/drawing/2014/main" id="{5BB22845-D8E8-D2F2-AFBA-643F281BEC70}"/>
                </a:ext>
              </a:extLst>
            </p:cNvPr>
            <p:cNvCxnSpPr>
              <a:cxnSpLocks/>
            </p:cNvCxnSpPr>
            <p:nvPr userDrawn="1"/>
          </p:nvCxnSpPr>
          <p:spPr>
            <a:xfrm flipH="1">
              <a:off x="2459461" y="1982319"/>
              <a:ext cx="9361062"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113" name="Straight Connector 1112">
              <a:extLst>
                <a:ext uri="{FF2B5EF4-FFF2-40B4-BE49-F238E27FC236}">
                  <a16:creationId xmlns:a16="http://schemas.microsoft.com/office/drawing/2014/main" id="{666B214A-711A-A2B2-3C70-A166827BDE71}"/>
                </a:ext>
              </a:extLst>
            </p:cNvPr>
            <p:cNvCxnSpPr>
              <a:cxnSpLocks/>
            </p:cNvCxnSpPr>
            <p:nvPr userDrawn="1"/>
          </p:nvCxnSpPr>
          <p:spPr>
            <a:xfrm>
              <a:off x="11813854" y="1836663"/>
              <a:ext cx="0" cy="291313"/>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1115" name="Text Placeholder 1114">
            <a:extLst>
              <a:ext uri="{FF2B5EF4-FFF2-40B4-BE49-F238E27FC236}">
                <a16:creationId xmlns:a16="http://schemas.microsoft.com/office/drawing/2014/main" id="{D8913604-1C5E-A193-D092-027143EB1A69}"/>
              </a:ext>
            </a:extLst>
          </p:cNvPr>
          <p:cNvSpPr>
            <a:spLocks noGrp="1"/>
          </p:cNvSpPr>
          <p:nvPr>
            <p:ph type="body" sz="quarter" idx="18" hasCustomPrompt="1"/>
          </p:nvPr>
        </p:nvSpPr>
        <p:spPr>
          <a:xfrm>
            <a:off x="3121626" y="1011238"/>
            <a:ext cx="841572" cy="203200"/>
          </a:xfrm>
        </p:spPr>
        <p:txBody>
          <a:bodyPr numCol="1" anchor="ctr">
            <a:noAutofit/>
          </a:bodyPr>
          <a:lstStyle>
            <a:lvl1pPr algn="ctr">
              <a:defRPr sz="1200">
                <a:latin typeface="Arial" panose="020B0604020202020204" pitchFamily="34" charset="0"/>
                <a:cs typeface="Arial" panose="020B0604020202020204" pitchFamily="34" charset="0"/>
                <a:sym typeface="Arial" panose="020B0604020202020204" pitchFamily="34" charset="0"/>
              </a:defRPr>
            </a:lvl1pPr>
          </a:lstStyle>
          <a:p>
            <a:pPr lvl="0"/>
            <a:r>
              <a:rPr lang="en-US"/>
              <a:t>YEAR</a:t>
            </a:r>
          </a:p>
        </p:txBody>
      </p:sp>
      <p:sp>
        <p:nvSpPr>
          <p:cNvPr id="1116" name="Text Placeholder 1114">
            <a:extLst>
              <a:ext uri="{FF2B5EF4-FFF2-40B4-BE49-F238E27FC236}">
                <a16:creationId xmlns:a16="http://schemas.microsoft.com/office/drawing/2014/main" id="{D726C9AF-5E8B-3F75-30D8-74CB84138D3C}"/>
              </a:ext>
            </a:extLst>
          </p:cNvPr>
          <p:cNvSpPr>
            <a:spLocks noGrp="1"/>
          </p:cNvSpPr>
          <p:nvPr>
            <p:ph type="body" sz="quarter" idx="19" hasCustomPrompt="1"/>
          </p:nvPr>
        </p:nvSpPr>
        <p:spPr>
          <a:xfrm>
            <a:off x="4557992" y="1011238"/>
            <a:ext cx="841572" cy="203200"/>
          </a:xfrm>
        </p:spPr>
        <p:txBody>
          <a:bodyPr numCol="1" anchor="ctr">
            <a:noAutofit/>
          </a:bodyPr>
          <a:lstStyle>
            <a:lvl1pPr algn="ctr">
              <a:defRPr sz="1200">
                <a:latin typeface="Arial" panose="020B0604020202020204" pitchFamily="34" charset="0"/>
                <a:cs typeface="Arial" panose="020B0604020202020204" pitchFamily="34" charset="0"/>
                <a:sym typeface="Arial" panose="020B0604020202020204" pitchFamily="34" charset="0"/>
              </a:defRPr>
            </a:lvl1pPr>
          </a:lstStyle>
          <a:p>
            <a:pPr lvl="0"/>
            <a:r>
              <a:rPr lang="en-US"/>
              <a:t>YEAR</a:t>
            </a:r>
          </a:p>
        </p:txBody>
      </p:sp>
      <p:sp>
        <p:nvSpPr>
          <p:cNvPr id="1117" name="Text Placeholder 1114">
            <a:extLst>
              <a:ext uri="{FF2B5EF4-FFF2-40B4-BE49-F238E27FC236}">
                <a16:creationId xmlns:a16="http://schemas.microsoft.com/office/drawing/2014/main" id="{86AFF650-AAFD-0B27-C345-BFFC75488CC7}"/>
              </a:ext>
            </a:extLst>
          </p:cNvPr>
          <p:cNvSpPr>
            <a:spLocks noGrp="1"/>
          </p:cNvSpPr>
          <p:nvPr>
            <p:ph type="body" sz="quarter" idx="20" hasCustomPrompt="1"/>
          </p:nvPr>
        </p:nvSpPr>
        <p:spPr>
          <a:xfrm>
            <a:off x="6002362" y="1011238"/>
            <a:ext cx="841572" cy="203200"/>
          </a:xfrm>
        </p:spPr>
        <p:txBody>
          <a:bodyPr numCol="1" anchor="ctr">
            <a:noAutofit/>
          </a:bodyPr>
          <a:lstStyle>
            <a:lvl1pPr algn="ctr">
              <a:defRPr sz="1200">
                <a:latin typeface="Arial" panose="020B0604020202020204" pitchFamily="34" charset="0"/>
                <a:cs typeface="Arial" panose="020B0604020202020204" pitchFamily="34" charset="0"/>
                <a:sym typeface="Arial" panose="020B0604020202020204" pitchFamily="34" charset="0"/>
              </a:defRPr>
            </a:lvl1pPr>
          </a:lstStyle>
          <a:p>
            <a:pPr lvl="0"/>
            <a:r>
              <a:rPr lang="en-US"/>
              <a:t>YEAR</a:t>
            </a:r>
          </a:p>
        </p:txBody>
      </p:sp>
      <p:sp>
        <p:nvSpPr>
          <p:cNvPr id="1118" name="Text Placeholder 1114">
            <a:extLst>
              <a:ext uri="{FF2B5EF4-FFF2-40B4-BE49-F238E27FC236}">
                <a16:creationId xmlns:a16="http://schemas.microsoft.com/office/drawing/2014/main" id="{C3D4589D-95C1-CFCF-D981-91EF696520CD}"/>
              </a:ext>
            </a:extLst>
          </p:cNvPr>
          <p:cNvSpPr>
            <a:spLocks noGrp="1"/>
          </p:cNvSpPr>
          <p:nvPr>
            <p:ph type="body" sz="quarter" idx="21" hasCustomPrompt="1"/>
          </p:nvPr>
        </p:nvSpPr>
        <p:spPr>
          <a:xfrm>
            <a:off x="7442730" y="1011238"/>
            <a:ext cx="841572" cy="203200"/>
          </a:xfrm>
        </p:spPr>
        <p:txBody>
          <a:bodyPr numCol="1" anchor="ctr">
            <a:noAutofit/>
          </a:bodyPr>
          <a:lstStyle>
            <a:lvl1pPr algn="ctr">
              <a:defRPr sz="1200">
                <a:latin typeface="Arial" panose="020B0604020202020204" pitchFamily="34" charset="0"/>
                <a:cs typeface="Arial" panose="020B0604020202020204" pitchFamily="34" charset="0"/>
                <a:sym typeface="Arial" panose="020B0604020202020204" pitchFamily="34" charset="0"/>
              </a:defRPr>
            </a:lvl1pPr>
          </a:lstStyle>
          <a:p>
            <a:pPr lvl="0"/>
            <a:r>
              <a:rPr lang="en-US"/>
              <a:t>YEAR</a:t>
            </a:r>
          </a:p>
        </p:txBody>
      </p:sp>
      <p:sp>
        <p:nvSpPr>
          <p:cNvPr id="1119" name="Text Placeholder 1114">
            <a:extLst>
              <a:ext uri="{FF2B5EF4-FFF2-40B4-BE49-F238E27FC236}">
                <a16:creationId xmlns:a16="http://schemas.microsoft.com/office/drawing/2014/main" id="{11330BBE-6701-48EA-B2DB-2BBF4A2026F6}"/>
              </a:ext>
            </a:extLst>
          </p:cNvPr>
          <p:cNvSpPr>
            <a:spLocks noGrp="1"/>
          </p:cNvSpPr>
          <p:nvPr>
            <p:ph type="body" sz="quarter" idx="22" hasCustomPrompt="1"/>
          </p:nvPr>
        </p:nvSpPr>
        <p:spPr>
          <a:xfrm>
            <a:off x="8879096" y="1011238"/>
            <a:ext cx="841572" cy="203200"/>
          </a:xfrm>
        </p:spPr>
        <p:txBody>
          <a:bodyPr numCol="1" anchor="ctr">
            <a:noAutofit/>
          </a:bodyPr>
          <a:lstStyle>
            <a:lvl1pPr algn="ctr">
              <a:defRPr sz="1200">
                <a:latin typeface="Arial" panose="020B0604020202020204" pitchFamily="34" charset="0"/>
                <a:cs typeface="Arial" panose="020B0604020202020204" pitchFamily="34" charset="0"/>
                <a:sym typeface="Arial" panose="020B0604020202020204" pitchFamily="34" charset="0"/>
              </a:defRPr>
            </a:lvl1pPr>
          </a:lstStyle>
          <a:p>
            <a:pPr lvl="0"/>
            <a:r>
              <a:rPr lang="en-US"/>
              <a:t>YEAR</a:t>
            </a:r>
          </a:p>
        </p:txBody>
      </p:sp>
      <p:sp>
        <p:nvSpPr>
          <p:cNvPr id="1120" name="Text Placeholder 1114">
            <a:extLst>
              <a:ext uri="{FF2B5EF4-FFF2-40B4-BE49-F238E27FC236}">
                <a16:creationId xmlns:a16="http://schemas.microsoft.com/office/drawing/2014/main" id="{AFC39509-192D-C4D2-5EDB-289EA809DD52}"/>
              </a:ext>
            </a:extLst>
          </p:cNvPr>
          <p:cNvSpPr>
            <a:spLocks noGrp="1"/>
          </p:cNvSpPr>
          <p:nvPr>
            <p:ph type="body" sz="quarter" idx="23" hasCustomPrompt="1"/>
          </p:nvPr>
        </p:nvSpPr>
        <p:spPr>
          <a:xfrm>
            <a:off x="10319464" y="1011238"/>
            <a:ext cx="841572" cy="203200"/>
          </a:xfrm>
        </p:spPr>
        <p:txBody>
          <a:bodyPr numCol="1" anchor="ctr">
            <a:noAutofit/>
          </a:bodyPr>
          <a:lstStyle>
            <a:lvl1pPr algn="ctr">
              <a:defRPr sz="1200">
                <a:latin typeface="Arial" panose="020B0604020202020204" pitchFamily="34" charset="0"/>
                <a:cs typeface="Arial" panose="020B0604020202020204" pitchFamily="34" charset="0"/>
                <a:sym typeface="Arial" panose="020B0604020202020204" pitchFamily="34" charset="0"/>
              </a:defRPr>
            </a:lvl1pPr>
          </a:lstStyle>
          <a:p>
            <a:pPr lvl="0"/>
            <a:r>
              <a:rPr lang="en-US"/>
              <a:t>YEAR</a:t>
            </a:r>
          </a:p>
        </p:txBody>
      </p:sp>
      <p:cxnSp>
        <p:nvCxnSpPr>
          <p:cNvPr id="48" name="Straight Connector 47">
            <a:extLst>
              <a:ext uri="{FF2B5EF4-FFF2-40B4-BE49-F238E27FC236}">
                <a16:creationId xmlns:a16="http://schemas.microsoft.com/office/drawing/2014/main" id="{2430F3FB-D46B-7156-4087-B6B3951859D8}"/>
              </a:ext>
            </a:extLst>
          </p:cNvPr>
          <p:cNvCxnSpPr>
            <a:cxnSpLocks/>
          </p:cNvCxnSpPr>
          <p:nvPr userDrawn="1"/>
        </p:nvCxnSpPr>
        <p:spPr>
          <a:xfrm>
            <a:off x="3538410" y="1337858"/>
            <a:ext cx="0" cy="211369"/>
          </a:xfrm>
          <a:prstGeom prst="line">
            <a:avLst/>
          </a:prstGeom>
          <a:ln w="6350">
            <a:solidFill>
              <a:schemeClr val="tx1"/>
            </a:solidFill>
            <a:headEnd type="ova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A9E478E3-7B0C-3EB8-E472-5D9DF1A650B5}"/>
              </a:ext>
            </a:extLst>
          </p:cNvPr>
          <p:cNvCxnSpPr>
            <a:cxnSpLocks/>
          </p:cNvCxnSpPr>
          <p:nvPr userDrawn="1"/>
        </p:nvCxnSpPr>
        <p:spPr>
          <a:xfrm>
            <a:off x="4978778" y="1337858"/>
            <a:ext cx="0" cy="211369"/>
          </a:xfrm>
          <a:prstGeom prst="line">
            <a:avLst/>
          </a:prstGeom>
          <a:ln w="6350">
            <a:solidFill>
              <a:schemeClr val="tx1"/>
            </a:solidFill>
            <a:headEnd type="ova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36954C84-4179-E4C5-2FB3-171C80707803}"/>
              </a:ext>
            </a:extLst>
          </p:cNvPr>
          <p:cNvCxnSpPr>
            <a:cxnSpLocks/>
          </p:cNvCxnSpPr>
          <p:nvPr userDrawn="1"/>
        </p:nvCxnSpPr>
        <p:spPr>
          <a:xfrm>
            <a:off x="6419146" y="1337858"/>
            <a:ext cx="0" cy="211369"/>
          </a:xfrm>
          <a:prstGeom prst="line">
            <a:avLst/>
          </a:prstGeom>
          <a:ln w="6350">
            <a:solidFill>
              <a:schemeClr val="tx1"/>
            </a:solidFill>
            <a:headEnd type="oval"/>
          </a:ln>
        </p:spPr>
        <p:style>
          <a:lnRef idx="1">
            <a:schemeClr val="accent1"/>
          </a:lnRef>
          <a:fillRef idx="0">
            <a:schemeClr val="accent1"/>
          </a:fillRef>
          <a:effectRef idx="0">
            <a:schemeClr val="accent1"/>
          </a:effectRef>
          <a:fontRef idx="minor">
            <a:schemeClr val="tx1"/>
          </a:fontRef>
        </p:style>
      </p:cxnSp>
      <p:cxnSp>
        <p:nvCxnSpPr>
          <p:cNvPr id="1029" name="Straight Connector 1028">
            <a:extLst>
              <a:ext uri="{FF2B5EF4-FFF2-40B4-BE49-F238E27FC236}">
                <a16:creationId xmlns:a16="http://schemas.microsoft.com/office/drawing/2014/main" id="{1DECF91F-A70B-A788-4211-8F22EE563361}"/>
              </a:ext>
            </a:extLst>
          </p:cNvPr>
          <p:cNvCxnSpPr>
            <a:cxnSpLocks/>
          </p:cNvCxnSpPr>
          <p:nvPr userDrawn="1"/>
        </p:nvCxnSpPr>
        <p:spPr>
          <a:xfrm>
            <a:off x="7859514" y="1337858"/>
            <a:ext cx="0" cy="211369"/>
          </a:xfrm>
          <a:prstGeom prst="line">
            <a:avLst/>
          </a:prstGeom>
          <a:ln w="6350">
            <a:solidFill>
              <a:schemeClr val="tx1"/>
            </a:solidFill>
            <a:headEnd type="oval"/>
          </a:ln>
        </p:spPr>
        <p:style>
          <a:lnRef idx="1">
            <a:schemeClr val="accent1"/>
          </a:lnRef>
          <a:fillRef idx="0">
            <a:schemeClr val="accent1"/>
          </a:fillRef>
          <a:effectRef idx="0">
            <a:schemeClr val="accent1"/>
          </a:effectRef>
          <a:fontRef idx="minor">
            <a:schemeClr val="tx1"/>
          </a:fontRef>
        </p:style>
      </p:cxnSp>
      <p:cxnSp>
        <p:nvCxnSpPr>
          <p:cNvPr id="1035" name="Straight Connector 1034">
            <a:extLst>
              <a:ext uri="{FF2B5EF4-FFF2-40B4-BE49-F238E27FC236}">
                <a16:creationId xmlns:a16="http://schemas.microsoft.com/office/drawing/2014/main" id="{7EA068DB-FE63-B7DA-DB1E-4D99CE06C52F}"/>
              </a:ext>
            </a:extLst>
          </p:cNvPr>
          <p:cNvCxnSpPr>
            <a:cxnSpLocks/>
          </p:cNvCxnSpPr>
          <p:nvPr userDrawn="1"/>
        </p:nvCxnSpPr>
        <p:spPr>
          <a:xfrm>
            <a:off x="9299882" y="1337858"/>
            <a:ext cx="0" cy="211369"/>
          </a:xfrm>
          <a:prstGeom prst="line">
            <a:avLst/>
          </a:prstGeom>
          <a:ln w="6350">
            <a:solidFill>
              <a:schemeClr val="tx1"/>
            </a:solidFill>
            <a:headEnd type="oval"/>
          </a:ln>
        </p:spPr>
        <p:style>
          <a:lnRef idx="1">
            <a:schemeClr val="accent1"/>
          </a:lnRef>
          <a:fillRef idx="0">
            <a:schemeClr val="accent1"/>
          </a:fillRef>
          <a:effectRef idx="0">
            <a:schemeClr val="accent1"/>
          </a:effectRef>
          <a:fontRef idx="minor">
            <a:schemeClr val="tx1"/>
          </a:fontRef>
        </p:style>
      </p:cxnSp>
      <p:cxnSp>
        <p:nvCxnSpPr>
          <p:cNvPr id="1042" name="Straight Connector 1041">
            <a:extLst>
              <a:ext uri="{FF2B5EF4-FFF2-40B4-BE49-F238E27FC236}">
                <a16:creationId xmlns:a16="http://schemas.microsoft.com/office/drawing/2014/main" id="{D071A180-3BC3-6B5C-F6B4-68764344EC52}"/>
              </a:ext>
            </a:extLst>
          </p:cNvPr>
          <p:cNvCxnSpPr>
            <a:cxnSpLocks/>
          </p:cNvCxnSpPr>
          <p:nvPr userDrawn="1"/>
        </p:nvCxnSpPr>
        <p:spPr>
          <a:xfrm>
            <a:off x="10740250" y="1337858"/>
            <a:ext cx="0" cy="211369"/>
          </a:xfrm>
          <a:prstGeom prst="line">
            <a:avLst/>
          </a:prstGeom>
          <a:ln w="6350">
            <a:solidFill>
              <a:schemeClr val="tx1"/>
            </a:solidFill>
            <a:headEnd type="ova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3E084309-947B-BF12-5984-DA2BE319B35B}"/>
              </a:ext>
            </a:extLst>
          </p:cNvPr>
          <p:cNvCxnSpPr>
            <a:cxnSpLocks/>
          </p:cNvCxnSpPr>
          <p:nvPr userDrawn="1"/>
        </p:nvCxnSpPr>
        <p:spPr>
          <a:xfrm>
            <a:off x="2638180"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D5478584-6434-3B11-C68A-DA66C3159A3A}"/>
              </a:ext>
            </a:extLst>
          </p:cNvPr>
          <p:cNvCxnSpPr>
            <a:cxnSpLocks/>
          </p:cNvCxnSpPr>
          <p:nvPr userDrawn="1"/>
        </p:nvCxnSpPr>
        <p:spPr>
          <a:xfrm>
            <a:off x="3358364"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7" name="Straight Connector 1126">
            <a:extLst>
              <a:ext uri="{FF2B5EF4-FFF2-40B4-BE49-F238E27FC236}">
                <a16:creationId xmlns:a16="http://schemas.microsoft.com/office/drawing/2014/main" id="{E6FD57B5-A2BE-B93E-2B84-98ED2CAE86D2}"/>
              </a:ext>
            </a:extLst>
          </p:cNvPr>
          <p:cNvCxnSpPr>
            <a:cxnSpLocks/>
          </p:cNvCxnSpPr>
          <p:nvPr userDrawn="1"/>
        </p:nvCxnSpPr>
        <p:spPr>
          <a:xfrm>
            <a:off x="3178318"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8" name="Straight Connector 1127">
            <a:extLst>
              <a:ext uri="{FF2B5EF4-FFF2-40B4-BE49-F238E27FC236}">
                <a16:creationId xmlns:a16="http://schemas.microsoft.com/office/drawing/2014/main" id="{B340183F-5E20-EF3F-0BF0-A58EE365B5F6}"/>
              </a:ext>
            </a:extLst>
          </p:cNvPr>
          <p:cNvCxnSpPr>
            <a:cxnSpLocks/>
          </p:cNvCxnSpPr>
          <p:nvPr userDrawn="1"/>
        </p:nvCxnSpPr>
        <p:spPr>
          <a:xfrm>
            <a:off x="2998272"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9" name="Straight Connector 1128">
            <a:extLst>
              <a:ext uri="{FF2B5EF4-FFF2-40B4-BE49-F238E27FC236}">
                <a16:creationId xmlns:a16="http://schemas.microsoft.com/office/drawing/2014/main" id="{DBDEB688-DD89-C923-31DC-3D37816EC4A8}"/>
              </a:ext>
            </a:extLst>
          </p:cNvPr>
          <p:cNvCxnSpPr>
            <a:cxnSpLocks/>
          </p:cNvCxnSpPr>
          <p:nvPr userDrawn="1"/>
        </p:nvCxnSpPr>
        <p:spPr>
          <a:xfrm>
            <a:off x="2458134"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30" name="Straight Connector 1129">
            <a:extLst>
              <a:ext uri="{FF2B5EF4-FFF2-40B4-BE49-F238E27FC236}">
                <a16:creationId xmlns:a16="http://schemas.microsoft.com/office/drawing/2014/main" id="{F35D8FB0-D454-F9AD-D636-DE4DD21B946F}"/>
              </a:ext>
            </a:extLst>
          </p:cNvPr>
          <p:cNvCxnSpPr>
            <a:cxnSpLocks/>
          </p:cNvCxnSpPr>
          <p:nvPr userDrawn="1"/>
        </p:nvCxnSpPr>
        <p:spPr>
          <a:xfrm>
            <a:off x="2818226"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31" name="Straight Connector 1130">
            <a:extLst>
              <a:ext uri="{FF2B5EF4-FFF2-40B4-BE49-F238E27FC236}">
                <a16:creationId xmlns:a16="http://schemas.microsoft.com/office/drawing/2014/main" id="{7868A180-DDE0-8CB6-0D7A-1B7BC2EC8DBF}"/>
              </a:ext>
            </a:extLst>
          </p:cNvPr>
          <p:cNvCxnSpPr>
            <a:cxnSpLocks/>
          </p:cNvCxnSpPr>
          <p:nvPr userDrawn="1"/>
        </p:nvCxnSpPr>
        <p:spPr>
          <a:xfrm>
            <a:off x="3898502"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32" name="Straight Connector 1131">
            <a:extLst>
              <a:ext uri="{FF2B5EF4-FFF2-40B4-BE49-F238E27FC236}">
                <a16:creationId xmlns:a16="http://schemas.microsoft.com/office/drawing/2014/main" id="{4FA0FB58-5809-D8E4-92F6-0EC3DF42DD5A}"/>
              </a:ext>
            </a:extLst>
          </p:cNvPr>
          <p:cNvCxnSpPr>
            <a:cxnSpLocks/>
          </p:cNvCxnSpPr>
          <p:nvPr userDrawn="1"/>
        </p:nvCxnSpPr>
        <p:spPr>
          <a:xfrm>
            <a:off x="4618686"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33" name="Straight Connector 1132">
            <a:extLst>
              <a:ext uri="{FF2B5EF4-FFF2-40B4-BE49-F238E27FC236}">
                <a16:creationId xmlns:a16="http://schemas.microsoft.com/office/drawing/2014/main" id="{BFA4A174-D8FB-A492-C52E-4E9F92272955}"/>
              </a:ext>
            </a:extLst>
          </p:cNvPr>
          <p:cNvCxnSpPr>
            <a:cxnSpLocks/>
          </p:cNvCxnSpPr>
          <p:nvPr userDrawn="1"/>
        </p:nvCxnSpPr>
        <p:spPr>
          <a:xfrm>
            <a:off x="4438640"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34" name="Straight Connector 1133">
            <a:extLst>
              <a:ext uri="{FF2B5EF4-FFF2-40B4-BE49-F238E27FC236}">
                <a16:creationId xmlns:a16="http://schemas.microsoft.com/office/drawing/2014/main" id="{66A6CAB8-961F-F7D5-4C2F-797789B0A93A}"/>
              </a:ext>
            </a:extLst>
          </p:cNvPr>
          <p:cNvCxnSpPr>
            <a:cxnSpLocks/>
          </p:cNvCxnSpPr>
          <p:nvPr userDrawn="1"/>
        </p:nvCxnSpPr>
        <p:spPr>
          <a:xfrm>
            <a:off x="4258594"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35" name="Straight Connector 1134">
            <a:extLst>
              <a:ext uri="{FF2B5EF4-FFF2-40B4-BE49-F238E27FC236}">
                <a16:creationId xmlns:a16="http://schemas.microsoft.com/office/drawing/2014/main" id="{FC2A8D3E-4436-B6BE-8789-DAF40146D53D}"/>
              </a:ext>
            </a:extLst>
          </p:cNvPr>
          <p:cNvCxnSpPr>
            <a:cxnSpLocks/>
          </p:cNvCxnSpPr>
          <p:nvPr userDrawn="1"/>
        </p:nvCxnSpPr>
        <p:spPr>
          <a:xfrm>
            <a:off x="3718456"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36" name="Straight Connector 1135">
            <a:extLst>
              <a:ext uri="{FF2B5EF4-FFF2-40B4-BE49-F238E27FC236}">
                <a16:creationId xmlns:a16="http://schemas.microsoft.com/office/drawing/2014/main" id="{4264AC96-2614-BAE1-02EF-63D4F63386FD}"/>
              </a:ext>
            </a:extLst>
          </p:cNvPr>
          <p:cNvCxnSpPr>
            <a:cxnSpLocks/>
          </p:cNvCxnSpPr>
          <p:nvPr userDrawn="1"/>
        </p:nvCxnSpPr>
        <p:spPr>
          <a:xfrm>
            <a:off x="4078548"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37" name="Straight Connector 1136">
            <a:extLst>
              <a:ext uri="{FF2B5EF4-FFF2-40B4-BE49-F238E27FC236}">
                <a16:creationId xmlns:a16="http://schemas.microsoft.com/office/drawing/2014/main" id="{F736CBB1-156A-F009-FBFD-5C770A8B1733}"/>
              </a:ext>
            </a:extLst>
          </p:cNvPr>
          <p:cNvCxnSpPr>
            <a:cxnSpLocks/>
          </p:cNvCxnSpPr>
          <p:nvPr userDrawn="1"/>
        </p:nvCxnSpPr>
        <p:spPr>
          <a:xfrm>
            <a:off x="4798732"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0" name="Straight Connector 1139">
            <a:extLst>
              <a:ext uri="{FF2B5EF4-FFF2-40B4-BE49-F238E27FC236}">
                <a16:creationId xmlns:a16="http://schemas.microsoft.com/office/drawing/2014/main" id="{EC081083-14D0-E54E-4F88-F73549635F43}"/>
              </a:ext>
            </a:extLst>
          </p:cNvPr>
          <p:cNvCxnSpPr>
            <a:cxnSpLocks/>
          </p:cNvCxnSpPr>
          <p:nvPr userDrawn="1"/>
        </p:nvCxnSpPr>
        <p:spPr>
          <a:xfrm>
            <a:off x="5338870"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1" name="Straight Connector 1140">
            <a:extLst>
              <a:ext uri="{FF2B5EF4-FFF2-40B4-BE49-F238E27FC236}">
                <a16:creationId xmlns:a16="http://schemas.microsoft.com/office/drawing/2014/main" id="{4D9B9B2C-1858-85FD-0FFB-66D24A5751E9}"/>
              </a:ext>
            </a:extLst>
          </p:cNvPr>
          <p:cNvCxnSpPr>
            <a:cxnSpLocks/>
          </p:cNvCxnSpPr>
          <p:nvPr userDrawn="1"/>
        </p:nvCxnSpPr>
        <p:spPr>
          <a:xfrm>
            <a:off x="6059054"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2" name="Straight Connector 1141">
            <a:extLst>
              <a:ext uri="{FF2B5EF4-FFF2-40B4-BE49-F238E27FC236}">
                <a16:creationId xmlns:a16="http://schemas.microsoft.com/office/drawing/2014/main" id="{667129C1-655C-F1E0-EA97-875171F3F70E}"/>
              </a:ext>
            </a:extLst>
          </p:cNvPr>
          <p:cNvCxnSpPr>
            <a:cxnSpLocks/>
          </p:cNvCxnSpPr>
          <p:nvPr userDrawn="1"/>
        </p:nvCxnSpPr>
        <p:spPr>
          <a:xfrm>
            <a:off x="5879008"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3" name="Straight Connector 1142">
            <a:extLst>
              <a:ext uri="{FF2B5EF4-FFF2-40B4-BE49-F238E27FC236}">
                <a16:creationId xmlns:a16="http://schemas.microsoft.com/office/drawing/2014/main" id="{260D7875-5D7E-84A0-02A2-62793CC18ABA}"/>
              </a:ext>
            </a:extLst>
          </p:cNvPr>
          <p:cNvCxnSpPr>
            <a:cxnSpLocks/>
          </p:cNvCxnSpPr>
          <p:nvPr userDrawn="1"/>
        </p:nvCxnSpPr>
        <p:spPr>
          <a:xfrm>
            <a:off x="5698962"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4" name="Straight Connector 1143">
            <a:extLst>
              <a:ext uri="{FF2B5EF4-FFF2-40B4-BE49-F238E27FC236}">
                <a16:creationId xmlns:a16="http://schemas.microsoft.com/office/drawing/2014/main" id="{66E57F33-94D9-CC05-DD42-F4CBE5970522}"/>
              </a:ext>
            </a:extLst>
          </p:cNvPr>
          <p:cNvCxnSpPr>
            <a:cxnSpLocks/>
          </p:cNvCxnSpPr>
          <p:nvPr userDrawn="1"/>
        </p:nvCxnSpPr>
        <p:spPr>
          <a:xfrm>
            <a:off x="5158824"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5" name="Straight Connector 1144">
            <a:extLst>
              <a:ext uri="{FF2B5EF4-FFF2-40B4-BE49-F238E27FC236}">
                <a16:creationId xmlns:a16="http://schemas.microsoft.com/office/drawing/2014/main" id="{195AE4DA-3E85-CB53-AD02-E9EB2F2A7A6E}"/>
              </a:ext>
            </a:extLst>
          </p:cNvPr>
          <p:cNvCxnSpPr>
            <a:cxnSpLocks/>
          </p:cNvCxnSpPr>
          <p:nvPr userDrawn="1"/>
        </p:nvCxnSpPr>
        <p:spPr>
          <a:xfrm>
            <a:off x="5518916"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6" name="Straight Connector 1145">
            <a:extLst>
              <a:ext uri="{FF2B5EF4-FFF2-40B4-BE49-F238E27FC236}">
                <a16:creationId xmlns:a16="http://schemas.microsoft.com/office/drawing/2014/main" id="{BBA5955D-215A-9673-1F84-A1A347110AFC}"/>
              </a:ext>
            </a:extLst>
          </p:cNvPr>
          <p:cNvCxnSpPr>
            <a:cxnSpLocks/>
          </p:cNvCxnSpPr>
          <p:nvPr userDrawn="1"/>
        </p:nvCxnSpPr>
        <p:spPr>
          <a:xfrm>
            <a:off x="6239100"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9" name="Straight Connector 1148">
            <a:extLst>
              <a:ext uri="{FF2B5EF4-FFF2-40B4-BE49-F238E27FC236}">
                <a16:creationId xmlns:a16="http://schemas.microsoft.com/office/drawing/2014/main" id="{F81A6A86-0311-F18E-C02A-3432F553091E}"/>
              </a:ext>
            </a:extLst>
          </p:cNvPr>
          <p:cNvCxnSpPr>
            <a:cxnSpLocks/>
          </p:cNvCxnSpPr>
          <p:nvPr userDrawn="1"/>
        </p:nvCxnSpPr>
        <p:spPr>
          <a:xfrm>
            <a:off x="6779238"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0" name="Straight Connector 1149">
            <a:extLst>
              <a:ext uri="{FF2B5EF4-FFF2-40B4-BE49-F238E27FC236}">
                <a16:creationId xmlns:a16="http://schemas.microsoft.com/office/drawing/2014/main" id="{0D7FBAEF-8F70-C6A9-B594-1F6B0B4AA7A3}"/>
              </a:ext>
            </a:extLst>
          </p:cNvPr>
          <p:cNvCxnSpPr>
            <a:cxnSpLocks/>
          </p:cNvCxnSpPr>
          <p:nvPr userDrawn="1"/>
        </p:nvCxnSpPr>
        <p:spPr>
          <a:xfrm>
            <a:off x="7499422"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1" name="Straight Connector 1150">
            <a:extLst>
              <a:ext uri="{FF2B5EF4-FFF2-40B4-BE49-F238E27FC236}">
                <a16:creationId xmlns:a16="http://schemas.microsoft.com/office/drawing/2014/main" id="{3F11D51A-9001-DE45-949C-2260210B8B21}"/>
              </a:ext>
            </a:extLst>
          </p:cNvPr>
          <p:cNvCxnSpPr>
            <a:cxnSpLocks/>
          </p:cNvCxnSpPr>
          <p:nvPr userDrawn="1"/>
        </p:nvCxnSpPr>
        <p:spPr>
          <a:xfrm>
            <a:off x="7319376"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2" name="Straight Connector 1151">
            <a:extLst>
              <a:ext uri="{FF2B5EF4-FFF2-40B4-BE49-F238E27FC236}">
                <a16:creationId xmlns:a16="http://schemas.microsoft.com/office/drawing/2014/main" id="{ACA05D54-C454-6D48-BB4E-C4F51A5CB710}"/>
              </a:ext>
            </a:extLst>
          </p:cNvPr>
          <p:cNvCxnSpPr>
            <a:cxnSpLocks/>
          </p:cNvCxnSpPr>
          <p:nvPr userDrawn="1"/>
        </p:nvCxnSpPr>
        <p:spPr>
          <a:xfrm>
            <a:off x="7139330"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3" name="Straight Connector 1152">
            <a:extLst>
              <a:ext uri="{FF2B5EF4-FFF2-40B4-BE49-F238E27FC236}">
                <a16:creationId xmlns:a16="http://schemas.microsoft.com/office/drawing/2014/main" id="{16123603-582C-7CFC-8FC6-7D77FD9511BB}"/>
              </a:ext>
            </a:extLst>
          </p:cNvPr>
          <p:cNvCxnSpPr>
            <a:cxnSpLocks/>
          </p:cNvCxnSpPr>
          <p:nvPr userDrawn="1"/>
        </p:nvCxnSpPr>
        <p:spPr>
          <a:xfrm>
            <a:off x="6599192"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4" name="Straight Connector 1153">
            <a:extLst>
              <a:ext uri="{FF2B5EF4-FFF2-40B4-BE49-F238E27FC236}">
                <a16:creationId xmlns:a16="http://schemas.microsoft.com/office/drawing/2014/main" id="{35241A16-5205-945F-945D-CF35BBCACC3F}"/>
              </a:ext>
            </a:extLst>
          </p:cNvPr>
          <p:cNvCxnSpPr>
            <a:cxnSpLocks/>
          </p:cNvCxnSpPr>
          <p:nvPr userDrawn="1"/>
        </p:nvCxnSpPr>
        <p:spPr>
          <a:xfrm>
            <a:off x="6959284"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55" name="Straight Connector 1154">
            <a:extLst>
              <a:ext uri="{FF2B5EF4-FFF2-40B4-BE49-F238E27FC236}">
                <a16:creationId xmlns:a16="http://schemas.microsoft.com/office/drawing/2014/main" id="{B54548B6-0FCA-0B09-5CF6-A26EF2E28424}"/>
              </a:ext>
            </a:extLst>
          </p:cNvPr>
          <p:cNvCxnSpPr>
            <a:cxnSpLocks/>
          </p:cNvCxnSpPr>
          <p:nvPr userDrawn="1"/>
        </p:nvCxnSpPr>
        <p:spPr>
          <a:xfrm>
            <a:off x="7679468"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6" name="Straight Connector 1165">
            <a:extLst>
              <a:ext uri="{FF2B5EF4-FFF2-40B4-BE49-F238E27FC236}">
                <a16:creationId xmlns:a16="http://schemas.microsoft.com/office/drawing/2014/main" id="{5F56B779-9828-EC29-6FDB-799B592553B8}"/>
              </a:ext>
            </a:extLst>
          </p:cNvPr>
          <p:cNvCxnSpPr>
            <a:cxnSpLocks/>
          </p:cNvCxnSpPr>
          <p:nvPr userDrawn="1"/>
        </p:nvCxnSpPr>
        <p:spPr>
          <a:xfrm>
            <a:off x="8219606"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7" name="Straight Connector 1166">
            <a:extLst>
              <a:ext uri="{FF2B5EF4-FFF2-40B4-BE49-F238E27FC236}">
                <a16:creationId xmlns:a16="http://schemas.microsoft.com/office/drawing/2014/main" id="{62D3C6F7-FC21-16EB-AEC7-4A9180D40590}"/>
              </a:ext>
            </a:extLst>
          </p:cNvPr>
          <p:cNvCxnSpPr>
            <a:cxnSpLocks/>
          </p:cNvCxnSpPr>
          <p:nvPr userDrawn="1"/>
        </p:nvCxnSpPr>
        <p:spPr>
          <a:xfrm>
            <a:off x="8939790"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8" name="Straight Connector 1167">
            <a:extLst>
              <a:ext uri="{FF2B5EF4-FFF2-40B4-BE49-F238E27FC236}">
                <a16:creationId xmlns:a16="http://schemas.microsoft.com/office/drawing/2014/main" id="{1A463D5D-C164-8597-6B50-A7D8512C4938}"/>
              </a:ext>
            </a:extLst>
          </p:cNvPr>
          <p:cNvCxnSpPr>
            <a:cxnSpLocks/>
          </p:cNvCxnSpPr>
          <p:nvPr userDrawn="1"/>
        </p:nvCxnSpPr>
        <p:spPr>
          <a:xfrm>
            <a:off x="8759744"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9" name="Straight Connector 1168">
            <a:extLst>
              <a:ext uri="{FF2B5EF4-FFF2-40B4-BE49-F238E27FC236}">
                <a16:creationId xmlns:a16="http://schemas.microsoft.com/office/drawing/2014/main" id="{E102491F-81AA-4417-6FD6-A6C817AD828D}"/>
              </a:ext>
            </a:extLst>
          </p:cNvPr>
          <p:cNvCxnSpPr>
            <a:cxnSpLocks/>
          </p:cNvCxnSpPr>
          <p:nvPr userDrawn="1"/>
        </p:nvCxnSpPr>
        <p:spPr>
          <a:xfrm>
            <a:off x="8579698"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0" name="Straight Connector 1169">
            <a:extLst>
              <a:ext uri="{FF2B5EF4-FFF2-40B4-BE49-F238E27FC236}">
                <a16:creationId xmlns:a16="http://schemas.microsoft.com/office/drawing/2014/main" id="{5B61E567-1056-4704-40B1-20BED5BFF5F5}"/>
              </a:ext>
            </a:extLst>
          </p:cNvPr>
          <p:cNvCxnSpPr>
            <a:cxnSpLocks/>
          </p:cNvCxnSpPr>
          <p:nvPr userDrawn="1"/>
        </p:nvCxnSpPr>
        <p:spPr>
          <a:xfrm>
            <a:off x="8039560"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1" name="Straight Connector 1170">
            <a:extLst>
              <a:ext uri="{FF2B5EF4-FFF2-40B4-BE49-F238E27FC236}">
                <a16:creationId xmlns:a16="http://schemas.microsoft.com/office/drawing/2014/main" id="{B491EF21-6D9D-78D8-34D7-9881CEA73C26}"/>
              </a:ext>
            </a:extLst>
          </p:cNvPr>
          <p:cNvCxnSpPr>
            <a:cxnSpLocks/>
          </p:cNvCxnSpPr>
          <p:nvPr userDrawn="1"/>
        </p:nvCxnSpPr>
        <p:spPr>
          <a:xfrm>
            <a:off x="8399652"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2" name="Straight Connector 1171">
            <a:extLst>
              <a:ext uri="{FF2B5EF4-FFF2-40B4-BE49-F238E27FC236}">
                <a16:creationId xmlns:a16="http://schemas.microsoft.com/office/drawing/2014/main" id="{7358F13D-8929-7C71-CF7F-CBE16BD063E0}"/>
              </a:ext>
            </a:extLst>
          </p:cNvPr>
          <p:cNvCxnSpPr>
            <a:cxnSpLocks/>
          </p:cNvCxnSpPr>
          <p:nvPr userDrawn="1"/>
        </p:nvCxnSpPr>
        <p:spPr>
          <a:xfrm>
            <a:off x="9119836"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4" name="Straight Connector 1173">
            <a:extLst>
              <a:ext uri="{FF2B5EF4-FFF2-40B4-BE49-F238E27FC236}">
                <a16:creationId xmlns:a16="http://schemas.microsoft.com/office/drawing/2014/main" id="{36AB8B72-ACC0-D6B3-DA30-1C7A476A23EA}"/>
              </a:ext>
            </a:extLst>
          </p:cNvPr>
          <p:cNvCxnSpPr>
            <a:cxnSpLocks/>
          </p:cNvCxnSpPr>
          <p:nvPr userDrawn="1"/>
        </p:nvCxnSpPr>
        <p:spPr>
          <a:xfrm>
            <a:off x="9659974"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5" name="Straight Connector 1174">
            <a:extLst>
              <a:ext uri="{FF2B5EF4-FFF2-40B4-BE49-F238E27FC236}">
                <a16:creationId xmlns:a16="http://schemas.microsoft.com/office/drawing/2014/main" id="{53AAA1D1-734C-6EA2-DEA6-8AD03583707E}"/>
              </a:ext>
            </a:extLst>
          </p:cNvPr>
          <p:cNvCxnSpPr>
            <a:cxnSpLocks/>
          </p:cNvCxnSpPr>
          <p:nvPr userDrawn="1"/>
        </p:nvCxnSpPr>
        <p:spPr>
          <a:xfrm>
            <a:off x="10380158"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6" name="Straight Connector 1175">
            <a:extLst>
              <a:ext uri="{FF2B5EF4-FFF2-40B4-BE49-F238E27FC236}">
                <a16:creationId xmlns:a16="http://schemas.microsoft.com/office/drawing/2014/main" id="{88BECDE0-7347-8EF3-D6EE-C77683600110}"/>
              </a:ext>
            </a:extLst>
          </p:cNvPr>
          <p:cNvCxnSpPr>
            <a:cxnSpLocks/>
          </p:cNvCxnSpPr>
          <p:nvPr userDrawn="1"/>
        </p:nvCxnSpPr>
        <p:spPr>
          <a:xfrm>
            <a:off x="10200112"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7" name="Straight Connector 1176">
            <a:extLst>
              <a:ext uri="{FF2B5EF4-FFF2-40B4-BE49-F238E27FC236}">
                <a16:creationId xmlns:a16="http://schemas.microsoft.com/office/drawing/2014/main" id="{EB635A66-80CC-563E-D965-B712D720178F}"/>
              </a:ext>
            </a:extLst>
          </p:cNvPr>
          <p:cNvCxnSpPr>
            <a:cxnSpLocks/>
          </p:cNvCxnSpPr>
          <p:nvPr userDrawn="1"/>
        </p:nvCxnSpPr>
        <p:spPr>
          <a:xfrm>
            <a:off x="10020066"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8" name="Straight Connector 1177">
            <a:extLst>
              <a:ext uri="{FF2B5EF4-FFF2-40B4-BE49-F238E27FC236}">
                <a16:creationId xmlns:a16="http://schemas.microsoft.com/office/drawing/2014/main" id="{77DFE93D-9128-91AD-67F6-D0513B2EBAC7}"/>
              </a:ext>
            </a:extLst>
          </p:cNvPr>
          <p:cNvCxnSpPr>
            <a:cxnSpLocks/>
          </p:cNvCxnSpPr>
          <p:nvPr userDrawn="1"/>
        </p:nvCxnSpPr>
        <p:spPr>
          <a:xfrm>
            <a:off x="9479928"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9" name="Straight Connector 1178">
            <a:extLst>
              <a:ext uri="{FF2B5EF4-FFF2-40B4-BE49-F238E27FC236}">
                <a16:creationId xmlns:a16="http://schemas.microsoft.com/office/drawing/2014/main" id="{C7CDE05D-3715-D369-F0E1-14DD8F7D83FA}"/>
              </a:ext>
            </a:extLst>
          </p:cNvPr>
          <p:cNvCxnSpPr>
            <a:cxnSpLocks/>
          </p:cNvCxnSpPr>
          <p:nvPr userDrawn="1"/>
        </p:nvCxnSpPr>
        <p:spPr>
          <a:xfrm>
            <a:off x="9840020"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0" name="Straight Connector 1179">
            <a:extLst>
              <a:ext uri="{FF2B5EF4-FFF2-40B4-BE49-F238E27FC236}">
                <a16:creationId xmlns:a16="http://schemas.microsoft.com/office/drawing/2014/main" id="{84323BA4-424E-F3C6-BD08-0BC3F3F23EC4}"/>
              </a:ext>
            </a:extLst>
          </p:cNvPr>
          <p:cNvCxnSpPr>
            <a:cxnSpLocks/>
          </p:cNvCxnSpPr>
          <p:nvPr userDrawn="1"/>
        </p:nvCxnSpPr>
        <p:spPr>
          <a:xfrm>
            <a:off x="10560204"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4" name="Straight Connector 1183">
            <a:extLst>
              <a:ext uri="{FF2B5EF4-FFF2-40B4-BE49-F238E27FC236}">
                <a16:creationId xmlns:a16="http://schemas.microsoft.com/office/drawing/2014/main" id="{7FCD7DA0-A178-0EE9-9C73-4FB3C46EC9DA}"/>
              </a:ext>
            </a:extLst>
          </p:cNvPr>
          <p:cNvCxnSpPr>
            <a:cxnSpLocks/>
          </p:cNvCxnSpPr>
          <p:nvPr userDrawn="1"/>
        </p:nvCxnSpPr>
        <p:spPr>
          <a:xfrm>
            <a:off x="11100342"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5" name="Straight Connector 1184">
            <a:extLst>
              <a:ext uri="{FF2B5EF4-FFF2-40B4-BE49-F238E27FC236}">
                <a16:creationId xmlns:a16="http://schemas.microsoft.com/office/drawing/2014/main" id="{3C2CB2D9-5669-AFE6-7D66-706248D580B9}"/>
              </a:ext>
            </a:extLst>
          </p:cNvPr>
          <p:cNvCxnSpPr>
            <a:cxnSpLocks/>
          </p:cNvCxnSpPr>
          <p:nvPr userDrawn="1"/>
        </p:nvCxnSpPr>
        <p:spPr>
          <a:xfrm>
            <a:off x="11820523"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6" name="Straight Connector 1185">
            <a:extLst>
              <a:ext uri="{FF2B5EF4-FFF2-40B4-BE49-F238E27FC236}">
                <a16:creationId xmlns:a16="http://schemas.microsoft.com/office/drawing/2014/main" id="{1DA23D04-8721-3B88-7107-6796A428709A}"/>
              </a:ext>
            </a:extLst>
          </p:cNvPr>
          <p:cNvCxnSpPr>
            <a:cxnSpLocks/>
          </p:cNvCxnSpPr>
          <p:nvPr userDrawn="1"/>
        </p:nvCxnSpPr>
        <p:spPr>
          <a:xfrm>
            <a:off x="11640480"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7" name="Straight Connector 1186">
            <a:extLst>
              <a:ext uri="{FF2B5EF4-FFF2-40B4-BE49-F238E27FC236}">
                <a16:creationId xmlns:a16="http://schemas.microsoft.com/office/drawing/2014/main" id="{B06EF5BD-DBCD-841A-5BBE-AAF1ED3CC2B6}"/>
              </a:ext>
            </a:extLst>
          </p:cNvPr>
          <p:cNvCxnSpPr>
            <a:cxnSpLocks/>
          </p:cNvCxnSpPr>
          <p:nvPr userDrawn="1"/>
        </p:nvCxnSpPr>
        <p:spPr>
          <a:xfrm>
            <a:off x="11460434"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8" name="Straight Connector 1187">
            <a:extLst>
              <a:ext uri="{FF2B5EF4-FFF2-40B4-BE49-F238E27FC236}">
                <a16:creationId xmlns:a16="http://schemas.microsoft.com/office/drawing/2014/main" id="{A571D6AE-D68D-85C6-7079-5DC8C69A8ACF}"/>
              </a:ext>
            </a:extLst>
          </p:cNvPr>
          <p:cNvCxnSpPr>
            <a:cxnSpLocks/>
          </p:cNvCxnSpPr>
          <p:nvPr userDrawn="1"/>
        </p:nvCxnSpPr>
        <p:spPr>
          <a:xfrm>
            <a:off x="10920296"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9" name="Straight Connector 1188">
            <a:extLst>
              <a:ext uri="{FF2B5EF4-FFF2-40B4-BE49-F238E27FC236}">
                <a16:creationId xmlns:a16="http://schemas.microsoft.com/office/drawing/2014/main" id="{0B767C17-69FB-D688-619B-C40EB438D17A}"/>
              </a:ext>
            </a:extLst>
          </p:cNvPr>
          <p:cNvCxnSpPr>
            <a:cxnSpLocks/>
          </p:cNvCxnSpPr>
          <p:nvPr userDrawn="1"/>
        </p:nvCxnSpPr>
        <p:spPr>
          <a:xfrm>
            <a:off x="11280388" y="1461922"/>
            <a:ext cx="0" cy="87305"/>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066239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7B325026-E636-0DDA-DC9D-CE5780F013BD}"/>
              </a:ext>
            </a:extLst>
          </p:cNvPr>
          <p:cNvGraphicFramePr>
            <a:graphicFrameLocks noChangeAspect="1"/>
          </p:cNvGraphicFramePr>
          <p:nvPr userDrawn="1">
            <p:custDataLst>
              <p:tags r:id="rId1"/>
            </p:custDataLst>
            <p:extLst>
              <p:ext uri="{D42A27DB-BD31-4B8C-83A1-F6EECF244321}">
                <p14:modId xmlns:p14="http://schemas.microsoft.com/office/powerpoint/2010/main" val="18460891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2" name="think-cell data - do not delete" hidden="1">
                        <a:extLst>
                          <a:ext uri="{FF2B5EF4-FFF2-40B4-BE49-F238E27FC236}">
                            <a16:creationId xmlns:a16="http://schemas.microsoft.com/office/drawing/2014/main" id="{7B325026-E636-0DDA-DC9D-CE5780F013B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4" name="Picture 3" descr="A black background with orange text&#10;&#10;Description automatically generated">
            <a:extLst>
              <a:ext uri="{FF2B5EF4-FFF2-40B4-BE49-F238E27FC236}">
                <a16:creationId xmlns:a16="http://schemas.microsoft.com/office/drawing/2014/main" id="{B2919A31-F6D4-A90A-A5E1-BB5B79D78483}"/>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569727" y="1659468"/>
            <a:ext cx="5052546" cy="3085268"/>
          </a:xfrm>
          <a:prstGeom prst="rect">
            <a:avLst/>
          </a:prstGeom>
        </p:spPr>
      </p:pic>
    </p:spTree>
    <p:extLst>
      <p:ext uri="{BB962C8B-B14F-4D97-AF65-F5344CB8AC3E}">
        <p14:creationId xmlns:p14="http://schemas.microsoft.com/office/powerpoint/2010/main" val="171505156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1_Custom Layout">
    <p:bg>
      <p:bgPr>
        <a:solidFill>
          <a:schemeClr val="tx2"/>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97D169D9-D36B-B591-6A1F-48280C8240D1}"/>
              </a:ext>
            </a:extLst>
          </p:cNvPr>
          <p:cNvGraphicFramePr>
            <a:graphicFrameLocks noChangeAspect="1"/>
          </p:cNvGraphicFramePr>
          <p:nvPr userDrawn="1">
            <p:custDataLst>
              <p:tags r:id="rId1"/>
            </p:custDataLst>
            <p:extLst>
              <p:ext uri="{D42A27DB-BD31-4B8C-83A1-F6EECF244321}">
                <p14:modId xmlns:p14="http://schemas.microsoft.com/office/powerpoint/2010/main" val="4119813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2" name="think-cell data - do not delete" hidden="1">
                        <a:extLst>
                          <a:ext uri="{FF2B5EF4-FFF2-40B4-BE49-F238E27FC236}">
                            <a16:creationId xmlns:a16="http://schemas.microsoft.com/office/drawing/2014/main" id="{97D169D9-D36B-B591-6A1F-48280C8240D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4" name="Picture 3" descr="A black and white sign with white text&#10;&#10;Description automatically generated">
            <a:extLst>
              <a:ext uri="{FF2B5EF4-FFF2-40B4-BE49-F238E27FC236}">
                <a16:creationId xmlns:a16="http://schemas.microsoft.com/office/drawing/2014/main" id="{D7BC716F-2A28-FED5-214A-D69F52F951A5}"/>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569727" y="1659468"/>
            <a:ext cx="5052546" cy="3085268"/>
          </a:xfrm>
          <a:prstGeom prst="rect">
            <a:avLst/>
          </a:prstGeom>
        </p:spPr>
      </p:pic>
    </p:spTree>
    <p:extLst>
      <p:ext uri="{BB962C8B-B14F-4D97-AF65-F5344CB8AC3E}">
        <p14:creationId xmlns:p14="http://schemas.microsoft.com/office/powerpoint/2010/main" val="239625513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1525DB43-B11B-C4EA-0DB5-D4EBE636683D}"/>
              </a:ext>
            </a:extLst>
          </p:cNvPr>
          <p:cNvGraphicFramePr>
            <a:graphicFrameLocks noChangeAspect="1"/>
          </p:cNvGraphicFramePr>
          <p:nvPr userDrawn="1">
            <p:custDataLst>
              <p:tags r:id="rId1"/>
            </p:custDataLst>
            <p:extLst>
              <p:ext uri="{D42A27DB-BD31-4B8C-83A1-F6EECF244321}">
                <p14:modId xmlns:p14="http://schemas.microsoft.com/office/powerpoint/2010/main" val="26499084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06" imgH="306" progId="TCLayout.ActiveDocument.1">
                  <p:embed/>
                </p:oleObj>
              </mc:Choice>
              <mc:Fallback>
                <p:oleObj name="think-cell Slide" r:id="rId3" imgW="306" imgH="306" progId="TCLayout.ActiveDocument.1">
                  <p:embed/>
                  <p:pic>
                    <p:nvPicPr>
                      <p:cNvPr id="2" name="think-cell data - do not delete" hidden="1">
                        <a:extLst>
                          <a:ext uri="{FF2B5EF4-FFF2-40B4-BE49-F238E27FC236}">
                            <a16:creationId xmlns:a16="http://schemas.microsoft.com/office/drawing/2014/main" id="{1525DB43-B11B-C4EA-0DB5-D4EBE636683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Tree>
    <p:extLst>
      <p:ext uri="{BB962C8B-B14F-4D97-AF65-F5344CB8AC3E}">
        <p14:creationId xmlns:p14="http://schemas.microsoft.com/office/powerpoint/2010/main" val="302204521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cSld name="One Column Content">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BD62E99-97C8-DA47-9CD3-EB315417DCEE}"/>
              </a:ext>
            </a:extLst>
          </p:cNvPr>
          <p:cNvSpPr>
            <a:spLocks noGrp="1"/>
          </p:cNvSpPr>
          <p:nvPr>
            <p:ph type="body" sz="quarter" idx="11"/>
          </p:nvPr>
        </p:nvSpPr>
        <p:spPr>
          <a:xfrm>
            <a:off x="381000" y="1028701"/>
            <a:ext cx="11430000" cy="5143499"/>
          </a:xfrm>
        </p:spPr>
        <p:txBody>
          <a:bodyPr lIns="0"/>
          <a:lstStyle>
            <a:lvl2pPr marL="7938" indent="0">
              <a:tabLst/>
              <a:defRPr/>
            </a:lvl2pPr>
            <a:lvl3pPr marL="630238" indent="-227013">
              <a:tabLst>
                <a:tab pos="561975" algn="l"/>
              </a:tabLst>
              <a:defRPr/>
            </a:lvl3pPr>
            <a:lvl4pPr marL="1092200" indent="-227013">
              <a:tabLst/>
              <a:defRPr/>
            </a:lvl4pPr>
            <a:lvl5pPr marL="1604963" indent="-227013">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Placeholder 1">
            <a:extLst>
              <a:ext uri="{FF2B5EF4-FFF2-40B4-BE49-F238E27FC236}">
                <a16:creationId xmlns:a16="http://schemas.microsoft.com/office/drawing/2014/main" id="{96A5A618-E8D1-8D48-92D9-7B989DEFC5E1}"/>
              </a:ext>
            </a:extLst>
          </p:cNvPr>
          <p:cNvSpPr>
            <a:spLocks noGrp="1"/>
          </p:cNvSpPr>
          <p:nvPr>
            <p:ph type="title"/>
          </p:nvPr>
        </p:nvSpPr>
        <p:spPr>
          <a:xfrm>
            <a:off x="381001" y="161925"/>
            <a:ext cx="11430000" cy="557366"/>
          </a:xfrm>
          <a:prstGeom prst="rect">
            <a:avLst/>
          </a:prstGeom>
        </p:spPr>
        <p:txBody>
          <a:bodyPr vert="horz" lIns="0" tIns="0" rIns="0" bIns="0" rtlCol="0" anchor="ctr">
            <a:normAutofit/>
          </a:bodyPr>
          <a:lstStyle>
            <a:lvl1pPr>
              <a:defRPr lang="en-US" dirty="0"/>
            </a:lvl1pPr>
          </a:lstStyle>
          <a:p>
            <a:pPr lvl="0"/>
            <a:r>
              <a:rPr lang="en-US"/>
              <a:t>Click to edit Master title style</a:t>
            </a:r>
          </a:p>
        </p:txBody>
      </p:sp>
      <p:sp>
        <p:nvSpPr>
          <p:cNvPr id="8" name="Slide Number Placeholder 5">
            <a:extLst>
              <a:ext uri="{FF2B5EF4-FFF2-40B4-BE49-F238E27FC236}">
                <a16:creationId xmlns:a16="http://schemas.microsoft.com/office/drawing/2014/main" id="{0E7EE04C-F2BF-474B-95DC-97101CC909A2}"/>
              </a:ext>
            </a:extLst>
          </p:cNvPr>
          <p:cNvSpPr>
            <a:spLocks noGrp="1"/>
          </p:cNvSpPr>
          <p:nvPr>
            <p:ph type="sldNum" sz="quarter" idx="4"/>
          </p:nvPr>
        </p:nvSpPr>
        <p:spPr>
          <a:xfrm>
            <a:off x="11426686" y="6460219"/>
            <a:ext cx="500270" cy="203476"/>
          </a:xfrm>
          <a:prstGeom prst="rect">
            <a:avLst/>
          </a:prstGeom>
        </p:spPr>
        <p:txBody>
          <a:bodyPr vert="horz" lIns="91440" tIns="45720" rIns="91440" bIns="45720" rtlCol="0" anchor="ctr"/>
          <a:lstStyle>
            <a:lvl1pPr algn="r">
              <a:defRPr sz="1000">
                <a:solidFill>
                  <a:schemeClr val="tx1">
                    <a:lumMod val="65000"/>
                    <a:lumOff val="35000"/>
                  </a:schemeClr>
                </a:solidFill>
              </a:defRPr>
            </a:lvl1pPr>
          </a:lstStyle>
          <a:p>
            <a:fld id="{1BA6FA85-E4BE-4F6E-B2AF-1202A531BDDC}" type="slidenum">
              <a:rPr lang="en-US" smtClean="0"/>
              <a:t>‹#›</a:t>
            </a:fld>
            <a:endParaRPr lang="en-US"/>
          </a:p>
        </p:txBody>
      </p:sp>
    </p:spTree>
    <p:extLst>
      <p:ext uri="{BB962C8B-B14F-4D97-AF65-F5344CB8AC3E}">
        <p14:creationId xmlns:p14="http://schemas.microsoft.com/office/powerpoint/2010/main" val="328667789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528">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cSld name="3_One Column Content">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BD62E99-97C8-DA47-9CD3-EB315417DCEE}"/>
              </a:ext>
            </a:extLst>
          </p:cNvPr>
          <p:cNvSpPr>
            <a:spLocks noGrp="1"/>
          </p:cNvSpPr>
          <p:nvPr>
            <p:ph type="body" sz="quarter" idx="11"/>
          </p:nvPr>
        </p:nvSpPr>
        <p:spPr>
          <a:xfrm>
            <a:off x="381000" y="1028701"/>
            <a:ext cx="11430000" cy="5143499"/>
          </a:xfrm>
        </p:spPr>
        <p:txBody>
          <a:bodyPr lIns="0"/>
          <a:lstStyle>
            <a:lvl2pPr marL="7938" indent="0">
              <a:tabLst/>
              <a:defRPr/>
            </a:lvl2pPr>
            <a:lvl3pPr marL="630238" indent="-227013">
              <a:tabLst>
                <a:tab pos="561975" algn="l"/>
              </a:tabLst>
              <a:defRPr/>
            </a:lvl3pPr>
            <a:lvl4pPr marL="1092200" indent="-227013">
              <a:tabLst/>
              <a:defRPr/>
            </a:lvl4pPr>
            <a:lvl5pPr marL="1604963" indent="-227013">
              <a:tabLs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itle Placeholder 1">
            <a:extLst>
              <a:ext uri="{FF2B5EF4-FFF2-40B4-BE49-F238E27FC236}">
                <a16:creationId xmlns:a16="http://schemas.microsoft.com/office/drawing/2014/main" id="{96A5A618-E8D1-8D48-92D9-7B989DEFC5E1}"/>
              </a:ext>
            </a:extLst>
          </p:cNvPr>
          <p:cNvSpPr>
            <a:spLocks noGrp="1"/>
          </p:cNvSpPr>
          <p:nvPr>
            <p:ph type="title"/>
          </p:nvPr>
        </p:nvSpPr>
        <p:spPr>
          <a:xfrm>
            <a:off x="381001" y="161925"/>
            <a:ext cx="11430000" cy="557366"/>
          </a:xfrm>
          <a:prstGeom prst="rect">
            <a:avLst/>
          </a:prstGeom>
        </p:spPr>
        <p:txBody>
          <a:bodyPr vert="horz" lIns="0" tIns="0" rIns="0" bIns="0" rtlCol="0" anchor="ctr">
            <a:normAutofit/>
          </a:bodyPr>
          <a:lstStyle>
            <a:lvl1pPr>
              <a:defRPr lang="en-US" dirty="0"/>
            </a:lvl1pPr>
          </a:lstStyle>
          <a:p>
            <a:pPr lvl="0"/>
            <a:r>
              <a:rPr lang="en-US"/>
              <a:t>Click to edit Master title style</a:t>
            </a:r>
          </a:p>
        </p:txBody>
      </p:sp>
      <p:sp>
        <p:nvSpPr>
          <p:cNvPr id="8" name="Slide Number Placeholder 5">
            <a:extLst>
              <a:ext uri="{FF2B5EF4-FFF2-40B4-BE49-F238E27FC236}">
                <a16:creationId xmlns:a16="http://schemas.microsoft.com/office/drawing/2014/main" id="{0E7EE04C-F2BF-474B-95DC-97101CC909A2}"/>
              </a:ext>
            </a:extLst>
          </p:cNvPr>
          <p:cNvSpPr>
            <a:spLocks noGrp="1"/>
          </p:cNvSpPr>
          <p:nvPr>
            <p:ph type="sldNum" sz="quarter" idx="4"/>
          </p:nvPr>
        </p:nvSpPr>
        <p:spPr>
          <a:xfrm>
            <a:off x="11426686" y="6460219"/>
            <a:ext cx="500270" cy="203476"/>
          </a:xfrm>
          <a:prstGeom prst="rect">
            <a:avLst/>
          </a:prstGeom>
        </p:spPr>
        <p:txBody>
          <a:bodyPr vert="horz" lIns="91440" tIns="45720" rIns="91440" bIns="45720" rtlCol="0" anchor="ctr"/>
          <a:lstStyle>
            <a:lvl1pPr algn="r">
              <a:defRPr sz="1000">
                <a:solidFill>
                  <a:schemeClr val="tx1">
                    <a:lumMod val="65000"/>
                    <a:lumOff val="35000"/>
                  </a:schemeClr>
                </a:solidFill>
              </a:defRPr>
            </a:lvl1pPr>
          </a:lstStyle>
          <a:p>
            <a:fld id="{8175E2FE-C81D-274B-B2F2-EB6FDAA0DFC1}" type="slidenum">
              <a:rPr lang="en-US" smtClean="0"/>
              <a:pPr/>
              <a:t>‹#›</a:t>
            </a:fld>
            <a:endParaRPr lang="en-US"/>
          </a:p>
        </p:txBody>
      </p:sp>
    </p:spTree>
    <p:extLst>
      <p:ext uri="{BB962C8B-B14F-4D97-AF65-F5344CB8AC3E}">
        <p14:creationId xmlns:p14="http://schemas.microsoft.com/office/powerpoint/2010/main" val="12241991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528">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Content Slide 2 A">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F929F5BF-7444-F347-ABD3-AFE4EE86D3BF}" type="slidenum">
              <a:rPr lang="en-US" smtClean="0"/>
              <a:pPr/>
              <a:t>‹#›</a:t>
            </a:fld>
            <a:endParaRPr lang="en-US"/>
          </a:p>
        </p:txBody>
      </p:sp>
      <p:sp>
        <p:nvSpPr>
          <p:cNvPr id="5" name="Title 1"/>
          <p:cNvSpPr>
            <a:spLocks noGrp="1"/>
          </p:cNvSpPr>
          <p:nvPr>
            <p:ph type="title" hasCustomPrompt="1"/>
          </p:nvPr>
        </p:nvSpPr>
        <p:spPr>
          <a:xfrm>
            <a:off x="383370" y="251211"/>
            <a:ext cx="11436391" cy="389723"/>
          </a:xfrm>
        </p:spPr>
        <p:txBody>
          <a:bodyPr anchor="ctr" anchorCtr="0"/>
          <a:lstStyle>
            <a:lvl1pPr>
              <a:defRPr sz="2800" cap="none" baseline="0">
                <a:solidFill>
                  <a:sysClr val="windowText" lastClr="000000"/>
                </a:solidFill>
                <a:latin typeface="Georgia" panose="02040502050405020303" pitchFamily="18" charset="0"/>
              </a:defRPr>
            </a:lvl1pPr>
          </a:lstStyle>
          <a:p>
            <a:r>
              <a:rPr lang="en-US"/>
              <a:t>Click to edit heading</a:t>
            </a:r>
          </a:p>
        </p:txBody>
      </p:sp>
      <p:sp>
        <p:nvSpPr>
          <p:cNvPr id="8" name="Content Placeholder 2"/>
          <p:cNvSpPr>
            <a:spLocks noGrp="1"/>
          </p:cNvSpPr>
          <p:nvPr>
            <p:ph idx="1"/>
          </p:nvPr>
        </p:nvSpPr>
        <p:spPr>
          <a:xfrm>
            <a:off x="388215" y="1278240"/>
            <a:ext cx="11431546" cy="4868559"/>
          </a:xfrm>
        </p:spPr>
        <p:txBody>
          <a:bodyPr/>
          <a:lstStyle>
            <a:lvl1pPr marL="0" marR="0"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b="0"/>
            </a:lvl1pPr>
            <a:lvl2pPr marL="685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lvl2pPr>
            <a:lvl3pPr marL="1143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lvl3pPr>
            <a:lvl4pPr marL="16002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lvl4pPr>
            <a:lvl5pPr marL="20574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lvl5pPr>
            <a:lvl6pPr marL="25146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lvl6pPr>
            <a:lvl7pPr marL="29718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lvl7pPr>
            <a:lvl8pPr marL="34290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lvl8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Edit Master text styles</a:t>
            </a:r>
          </a:p>
          <a:p>
            <a:pPr marL="342900" marR="0" lvl="0" indent="-342900" algn="l" defTabSz="914400" rtl="0" eaLnBrk="1" fontAlgn="auto" latinLnBrk="0" hangingPunct="1">
              <a:lnSpc>
                <a:spcPct val="90000"/>
              </a:lnSpc>
              <a:spcBef>
                <a:spcPts val="1000"/>
              </a:spcBef>
              <a:spcAft>
                <a:spcPts val="0"/>
              </a:spcAft>
              <a:buClrTx/>
              <a:buSzTx/>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Second level</a:t>
            </a:r>
          </a:p>
          <a:p>
            <a:pPr marL="0" marR="0" lvl="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Third level</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Fourth level</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Fifth level</a:t>
            </a:r>
          </a:p>
          <a:p>
            <a:pPr marL="1600200" marR="0" lvl="3"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Sixth</a:t>
            </a:r>
          </a:p>
          <a:p>
            <a:pPr marL="2057400" marR="0" lvl="4"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Seventh</a:t>
            </a:r>
          </a:p>
          <a:p>
            <a:pPr marL="2514600" marR="0" lvl="5"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Eighth</a:t>
            </a:r>
          </a:p>
          <a:p>
            <a:pPr marL="2971800" marR="0" lvl="6"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Etc</a:t>
            </a:r>
            <a:endParaRPr kumimoji="0" lang="en-US" sz="1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3429000" marR="0" lvl="7"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600"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Etc</a:t>
            </a:r>
            <a:endParaRPr kumimoji="0" lang="en-US" sz="1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 name="Text Placeholder 4"/>
          <p:cNvSpPr>
            <a:spLocks noGrp="1"/>
          </p:cNvSpPr>
          <p:nvPr>
            <p:ph type="body" sz="quarter" idx="17" hasCustomPrompt="1"/>
          </p:nvPr>
        </p:nvSpPr>
        <p:spPr>
          <a:xfrm>
            <a:off x="388215" y="687113"/>
            <a:ext cx="11431546" cy="250377"/>
          </a:xfrm>
        </p:spPr>
        <p:txBody>
          <a:bodyPr/>
          <a:lstStyle>
            <a:lvl1pPr>
              <a:defRPr sz="1600" b="0">
                <a:solidFill>
                  <a:sysClr val="windowText" lastClr="000000"/>
                </a:solidFill>
              </a:defRPr>
            </a:lvl1pPr>
          </a:lstStyle>
          <a:p>
            <a:pPr lvl="0"/>
            <a:r>
              <a:rPr lang="en-US"/>
              <a:t>Click to add sub-heading</a:t>
            </a:r>
          </a:p>
        </p:txBody>
      </p:sp>
    </p:spTree>
    <p:extLst>
      <p:ext uri="{BB962C8B-B14F-4D97-AF65-F5344CB8AC3E}">
        <p14:creationId xmlns:p14="http://schemas.microsoft.com/office/powerpoint/2010/main" val="180648337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For Charts or Diagrams">
    <p:spTree>
      <p:nvGrpSpPr>
        <p:cNvPr id="1" name=""/>
        <p:cNvGrpSpPr/>
        <p:nvPr/>
      </p:nvGrpSpPr>
      <p:grpSpPr>
        <a:xfrm>
          <a:off x="0" y="0"/>
          <a:ext cx="0" cy="0"/>
          <a:chOff x="0" y="0"/>
          <a:chExt cx="0" cy="0"/>
        </a:xfrm>
      </p:grpSpPr>
      <p:sp>
        <p:nvSpPr>
          <p:cNvPr id="8" name="Text Placeholder 10">
            <a:extLst>
              <a:ext uri="{FF2B5EF4-FFF2-40B4-BE49-F238E27FC236}">
                <a16:creationId xmlns:a16="http://schemas.microsoft.com/office/drawing/2014/main" id="{B2C94883-377D-3A4A-A4CE-187D170BCFDF}"/>
              </a:ext>
            </a:extLst>
          </p:cNvPr>
          <p:cNvSpPr>
            <a:spLocks noGrp="1"/>
          </p:cNvSpPr>
          <p:nvPr>
            <p:ph type="body" sz="quarter" idx="15" hasCustomPrompt="1"/>
          </p:nvPr>
        </p:nvSpPr>
        <p:spPr>
          <a:xfrm>
            <a:off x="381001" y="828675"/>
            <a:ext cx="11430000" cy="400050"/>
          </a:xfrm>
        </p:spPr>
        <p:txBody>
          <a:bodyPr>
            <a:normAutofit/>
          </a:bodyPr>
          <a:lstStyle>
            <a:lvl1pPr>
              <a:defRPr sz="1600" b="0">
                <a:solidFill>
                  <a:schemeClr val="tx1"/>
                </a:solidFill>
              </a:defRPr>
            </a:lvl1pPr>
          </a:lstStyle>
          <a:p>
            <a:pPr lvl="0"/>
            <a:r>
              <a:rPr lang="en-US"/>
              <a:t>Click to add subheading</a:t>
            </a:r>
          </a:p>
        </p:txBody>
      </p:sp>
      <p:sp>
        <p:nvSpPr>
          <p:cNvPr id="6" name="Title Placeholder 1">
            <a:extLst>
              <a:ext uri="{FF2B5EF4-FFF2-40B4-BE49-F238E27FC236}">
                <a16:creationId xmlns:a16="http://schemas.microsoft.com/office/drawing/2014/main" id="{F517AA35-6773-4C1A-82F0-3D259767270A}"/>
              </a:ext>
            </a:extLst>
          </p:cNvPr>
          <p:cNvSpPr>
            <a:spLocks noGrp="1"/>
          </p:cNvSpPr>
          <p:nvPr>
            <p:ph type="title"/>
          </p:nvPr>
        </p:nvSpPr>
        <p:spPr>
          <a:xfrm>
            <a:off x="382656" y="165524"/>
            <a:ext cx="11428345" cy="557366"/>
          </a:xfrm>
          <a:prstGeom prst="rect">
            <a:avLst/>
          </a:prstGeom>
        </p:spPr>
        <p:txBody>
          <a:bodyPr vert="horz" lIns="0" tIns="0" rIns="0" bIns="0" rtlCol="0" anchor="ctr">
            <a:normAutofit/>
          </a:bodyPr>
          <a:lstStyle/>
          <a:p>
            <a:r>
              <a:rPr lang="en-US"/>
              <a:t>Click to edit Master title style</a:t>
            </a:r>
          </a:p>
        </p:txBody>
      </p:sp>
      <p:sp>
        <p:nvSpPr>
          <p:cNvPr id="9" name="Slide Number Placeholder 5">
            <a:extLst>
              <a:ext uri="{FF2B5EF4-FFF2-40B4-BE49-F238E27FC236}">
                <a16:creationId xmlns:a16="http://schemas.microsoft.com/office/drawing/2014/main" id="{B168437B-3B37-48F8-8E06-8281B95BD653}"/>
              </a:ext>
            </a:extLst>
          </p:cNvPr>
          <p:cNvSpPr>
            <a:spLocks noGrp="1"/>
          </p:cNvSpPr>
          <p:nvPr>
            <p:ph type="sldNum" sz="quarter" idx="4"/>
          </p:nvPr>
        </p:nvSpPr>
        <p:spPr>
          <a:xfrm>
            <a:off x="11426686" y="6460219"/>
            <a:ext cx="500270" cy="203476"/>
          </a:xfrm>
          <a:prstGeom prst="rect">
            <a:avLst/>
          </a:prstGeom>
        </p:spPr>
        <p:txBody>
          <a:bodyPr vert="horz" lIns="91440" tIns="45720" rIns="91440" bIns="45720" rtlCol="0" anchor="ctr"/>
          <a:lstStyle>
            <a:lvl1pPr algn="r">
              <a:defRPr sz="1000">
                <a:solidFill>
                  <a:schemeClr val="tx1">
                    <a:lumMod val="65000"/>
                    <a:lumOff val="35000"/>
                  </a:schemeClr>
                </a:solidFill>
              </a:defRPr>
            </a:lvl1pPr>
          </a:lstStyle>
          <a:p>
            <a:fld id="{8175E2FE-C81D-274B-B2F2-EB6FDAA0DFC1}" type="slidenum">
              <a:rPr lang="en-US" smtClean="0"/>
              <a:pPr/>
              <a:t>‹#›</a:t>
            </a:fld>
            <a:endParaRPr lang="en-US"/>
          </a:p>
        </p:txBody>
      </p:sp>
    </p:spTree>
    <p:extLst>
      <p:ext uri="{BB962C8B-B14F-4D97-AF65-F5344CB8AC3E}">
        <p14:creationId xmlns:p14="http://schemas.microsoft.com/office/powerpoint/2010/main" val="255268726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DC659DF1-59DA-4A90-96D0-06928879F1BB}" type="datetime1">
              <a:rPr lang="en-US" smtClean="0"/>
              <a:pPr/>
              <a:t>3/24/2026</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D5D005CD-8273-423D-B2B6-081694307068}" type="slidenum">
              <a:rPr lang="en-US" smtClean="0"/>
              <a:pPr/>
              <a:t>‹#›</a:t>
            </a:fld>
            <a:endParaRPr lang="en-US"/>
          </a:p>
        </p:txBody>
      </p:sp>
    </p:spTree>
    <p:extLst>
      <p:ext uri="{BB962C8B-B14F-4D97-AF65-F5344CB8AC3E}">
        <p14:creationId xmlns:p14="http://schemas.microsoft.com/office/powerpoint/2010/main" val="372746682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oleObject" Target="../embeddings/oleObject1.bin"/><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image" Target="../media/image3.svg"/><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image" Target="../media/image1.emf"/><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60.xml"/><Relationship Id="rId18" Type="http://schemas.openxmlformats.org/officeDocument/2006/relationships/slideLayout" Target="../slideLayouts/slideLayout65.xml"/><Relationship Id="rId26" Type="http://schemas.openxmlformats.org/officeDocument/2006/relationships/slideLayout" Target="../slideLayouts/slideLayout73.xml"/><Relationship Id="rId39" Type="http://schemas.openxmlformats.org/officeDocument/2006/relationships/slideLayout" Target="../slideLayouts/slideLayout86.xml"/><Relationship Id="rId21" Type="http://schemas.openxmlformats.org/officeDocument/2006/relationships/slideLayout" Target="../slideLayouts/slideLayout68.xml"/><Relationship Id="rId34" Type="http://schemas.openxmlformats.org/officeDocument/2006/relationships/slideLayout" Target="../slideLayouts/slideLayout81.xml"/><Relationship Id="rId42" Type="http://schemas.openxmlformats.org/officeDocument/2006/relationships/slideLayout" Target="../slideLayouts/slideLayout89.xml"/><Relationship Id="rId47" Type="http://schemas.openxmlformats.org/officeDocument/2006/relationships/slideLayout" Target="../slideLayouts/slideLayout94.xml"/><Relationship Id="rId50" Type="http://schemas.openxmlformats.org/officeDocument/2006/relationships/slideLayout" Target="../slideLayouts/slideLayout97.xml"/><Relationship Id="rId55" Type="http://schemas.openxmlformats.org/officeDocument/2006/relationships/oleObject" Target="../embeddings/oleObject1.bin"/><Relationship Id="rId7" Type="http://schemas.openxmlformats.org/officeDocument/2006/relationships/slideLayout" Target="../slideLayouts/slideLayout54.xml"/><Relationship Id="rId2" Type="http://schemas.openxmlformats.org/officeDocument/2006/relationships/slideLayout" Target="../slideLayouts/slideLayout49.xml"/><Relationship Id="rId16" Type="http://schemas.openxmlformats.org/officeDocument/2006/relationships/slideLayout" Target="../slideLayouts/slideLayout63.xml"/><Relationship Id="rId29" Type="http://schemas.openxmlformats.org/officeDocument/2006/relationships/slideLayout" Target="../slideLayouts/slideLayout76.xml"/><Relationship Id="rId11" Type="http://schemas.openxmlformats.org/officeDocument/2006/relationships/slideLayout" Target="../slideLayouts/slideLayout58.xml"/><Relationship Id="rId24" Type="http://schemas.openxmlformats.org/officeDocument/2006/relationships/slideLayout" Target="../slideLayouts/slideLayout71.xml"/><Relationship Id="rId32" Type="http://schemas.openxmlformats.org/officeDocument/2006/relationships/slideLayout" Target="../slideLayouts/slideLayout79.xml"/><Relationship Id="rId37" Type="http://schemas.openxmlformats.org/officeDocument/2006/relationships/slideLayout" Target="../slideLayouts/slideLayout84.xml"/><Relationship Id="rId40" Type="http://schemas.openxmlformats.org/officeDocument/2006/relationships/slideLayout" Target="../slideLayouts/slideLayout87.xml"/><Relationship Id="rId45" Type="http://schemas.openxmlformats.org/officeDocument/2006/relationships/slideLayout" Target="../slideLayouts/slideLayout92.xml"/><Relationship Id="rId53" Type="http://schemas.openxmlformats.org/officeDocument/2006/relationships/theme" Target="../theme/theme2.xml"/><Relationship Id="rId58" Type="http://schemas.openxmlformats.org/officeDocument/2006/relationships/image" Target="../media/image9.svg"/><Relationship Id="rId5" Type="http://schemas.openxmlformats.org/officeDocument/2006/relationships/slideLayout" Target="../slideLayouts/slideLayout52.xml"/><Relationship Id="rId19" Type="http://schemas.openxmlformats.org/officeDocument/2006/relationships/slideLayout" Target="../slideLayouts/slideLayout66.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 Id="rId22" Type="http://schemas.openxmlformats.org/officeDocument/2006/relationships/slideLayout" Target="../slideLayouts/slideLayout69.xml"/><Relationship Id="rId27" Type="http://schemas.openxmlformats.org/officeDocument/2006/relationships/slideLayout" Target="../slideLayouts/slideLayout74.xml"/><Relationship Id="rId30" Type="http://schemas.openxmlformats.org/officeDocument/2006/relationships/slideLayout" Target="../slideLayouts/slideLayout77.xml"/><Relationship Id="rId35" Type="http://schemas.openxmlformats.org/officeDocument/2006/relationships/slideLayout" Target="../slideLayouts/slideLayout82.xml"/><Relationship Id="rId43" Type="http://schemas.openxmlformats.org/officeDocument/2006/relationships/slideLayout" Target="../slideLayouts/slideLayout90.xml"/><Relationship Id="rId48" Type="http://schemas.openxmlformats.org/officeDocument/2006/relationships/slideLayout" Target="../slideLayouts/slideLayout95.xml"/><Relationship Id="rId56" Type="http://schemas.openxmlformats.org/officeDocument/2006/relationships/image" Target="../media/image1.emf"/><Relationship Id="rId8" Type="http://schemas.openxmlformats.org/officeDocument/2006/relationships/slideLayout" Target="../slideLayouts/slideLayout55.xml"/><Relationship Id="rId51" Type="http://schemas.openxmlformats.org/officeDocument/2006/relationships/slideLayout" Target="../slideLayouts/slideLayout98.xml"/><Relationship Id="rId3" Type="http://schemas.openxmlformats.org/officeDocument/2006/relationships/slideLayout" Target="../slideLayouts/slideLayout50.xml"/><Relationship Id="rId12" Type="http://schemas.openxmlformats.org/officeDocument/2006/relationships/slideLayout" Target="../slideLayouts/slideLayout59.xml"/><Relationship Id="rId17" Type="http://schemas.openxmlformats.org/officeDocument/2006/relationships/slideLayout" Target="../slideLayouts/slideLayout64.xml"/><Relationship Id="rId25" Type="http://schemas.openxmlformats.org/officeDocument/2006/relationships/slideLayout" Target="../slideLayouts/slideLayout72.xml"/><Relationship Id="rId33" Type="http://schemas.openxmlformats.org/officeDocument/2006/relationships/slideLayout" Target="../slideLayouts/slideLayout80.xml"/><Relationship Id="rId38" Type="http://schemas.openxmlformats.org/officeDocument/2006/relationships/slideLayout" Target="../slideLayouts/slideLayout85.xml"/><Relationship Id="rId46" Type="http://schemas.openxmlformats.org/officeDocument/2006/relationships/slideLayout" Target="../slideLayouts/slideLayout93.xml"/><Relationship Id="rId59" Type="http://schemas.openxmlformats.org/officeDocument/2006/relationships/image" Target="../media/image19.png"/><Relationship Id="rId20" Type="http://schemas.openxmlformats.org/officeDocument/2006/relationships/slideLayout" Target="../slideLayouts/slideLayout67.xml"/><Relationship Id="rId41" Type="http://schemas.openxmlformats.org/officeDocument/2006/relationships/slideLayout" Target="../slideLayouts/slideLayout88.xml"/><Relationship Id="rId54" Type="http://schemas.openxmlformats.org/officeDocument/2006/relationships/tags" Target="../tags/tag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5" Type="http://schemas.openxmlformats.org/officeDocument/2006/relationships/slideLayout" Target="../slideLayouts/slideLayout62.xml"/><Relationship Id="rId23" Type="http://schemas.openxmlformats.org/officeDocument/2006/relationships/slideLayout" Target="../slideLayouts/slideLayout70.xml"/><Relationship Id="rId28" Type="http://schemas.openxmlformats.org/officeDocument/2006/relationships/slideLayout" Target="../slideLayouts/slideLayout75.xml"/><Relationship Id="rId36" Type="http://schemas.openxmlformats.org/officeDocument/2006/relationships/slideLayout" Target="../slideLayouts/slideLayout83.xml"/><Relationship Id="rId49" Type="http://schemas.openxmlformats.org/officeDocument/2006/relationships/slideLayout" Target="../slideLayouts/slideLayout96.xml"/><Relationship Id="rId57" Type="http://schemas.openxmlformats.org/officeDocument/2006/relationships/image" Target="../media/image2.png"/><Relationship Id="rId10" Type="http://schemas.openxmlformats.org/officeDocument/2006/relationships/slideLayout" Target="../slideLayouts/slideLayout57.xml"/><Relationship Id="rId31" Type="http://schemas.openxmlformats.org/officeDocument/2006/relationships/slideLayout" Target="../slideLayouts/slideLayout78.xml"/><Relationship Id="rId44" Type="http://schemas.openxmlformats.org/officeDocument/2006/relationships/slideLayout" Target="../slideLayouts/slideLayout91.xml"/><Relationship Id="rId52" Type="http://schemas.openxmlformats.org/officeDocument/2006/relationships/slideLayout" Target="../slideLayouts/slideLayout9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B4C31D0E-35BB-0B1D-89C5-79AA22B720D7}"/>
              </a:ext>
            </a:extLst>
          </p:cNvPr>
          <p:cNvGraphicFramePr>
            <a:graphicFrameLocks noChangeAspect="1"/>
          </p:cNvGraphicFramePr>
          <p:nvPr userDrawn="1">
            <p:custDataLst>
              <p:tags r:id="rId49"/>
            </p:custDataLst>
            <p:extLst>
              <p:ext uri="{D42A27DB-BD31-4B8C-83A1-F6EECF244321}">
                <p14:modId xmlns:p14="http://schemas.microsoft.com/office/powerpoint/2010/main" val="11473047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0" imgW="306" imgH="306" progId="TCLayout.ActiveDocument.1">
                  <p:embed/>
                </p:oleObj>
              </mc:Choice>
              <mc:Fallback>
                <p:oleObj name="think-cell Slide" r:id="rId50" imgW="306" imgH="306" progId="TCLayout.ActiveDocument.1">
                  <p:embed/>
                  <p:pic>
                    <p:nvPicPr>
                      <p:cNvPr id="4" name="think-cell data - do not delete" hidden="1">
                        <a:extLst>
                          <a:ext uri="{FF2B5EF4-FFF2-40B4-BE49-F238E27FC236}">
                            <a16:creationId xmlns:a16="http://schemas.microsoft.com/office/drawing/2014/main" id="{B4C31D0E-35BB-0B1D-89C5-79AA22B720D7}"/>
                          </a:ext>
                        </a:extLst>
                      </p:cNvPr>
                      <p:cNvPicPr/>
                      <p:nvPr/>
                    </p:nvPicPr>
                    <p:blipFill>
                      <a:blip r:embed="rId51"/>
                      <a:stretch>
                        <a:fillRect/>
                      </a:stretch>
                    </p:blipFill>
                    <p:spPr>
                      <a:xfrm>
                        <a:off x="1588" y="1588"/>
                        <a:ext cx="1588" cy="1588"/>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4100D57B-E8CA-394C-AEFF-F300CA71B15B}"/>
              </a:ext>
            </a:extLst>
          </p:cNvPr>
          <p:cNvSpPr>
            <a:spLocks noGrp="1"/>
          </p:cNvSpPr>
          <p:nvPr userDrawn="1">
            <p:ph type="sldNum" sz="quarter" idx="4"/>
          </p:nvPr>
        </p:nvSpPr>
        <p:spPr>
          <a:xfrm>
            <a:off x="11475537" y="6422716"/>
            <a:ext cx="330231" cy="203476"/>
          </a:xfrm>
          <a:prstGeom prst="rect">
            <a:avLst/>
          </a:prstGeom>
        </p:spPr>
        <p:txBody>
          <a:bodyPr vert="horz" lIns="0" tIns="0" rIns="0" bIns="0" rtlCol="0" anchor="ctr"/>
          <a:lstStyle>
            <a:lvl1pPr algn="r">
              <a:defRPr sz="1000" b="1">
                <a:solidFill>
                  <a:schemeClr val="tx1"/>
                </a:solidFill>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13" name="Rectangle 12"/>
          <p:cNvSpPr/>
          <p:nvPr userDrawn="1"/>
        </p:nvSpPr>
        <p:spPr>
          <a:xfrm>
            <a:off x="9930685" y="6471952"/>
            <a:ext cx="1428276" cy="123111"/>
          </a:xfrm>
          <a:prstGeom prst="rect">
            <a:avLst/>
          </a:prstGeom>
        </p:spPr>
        <p:txBody>
          <a:bodyPr wrap="none" lIns="0" tIns="0" rIns="0" bIns="0" anchor="ctr">
            <a:spAutoFit/>
          </a:bodyPr>
          <a:lstStyle/>
          <a:p>
            <a:pPr marL="0" marR="0" lvl="0" indent="0" algn="r" defTabSz="457189" rtl="0" eaLnBrk="1" fontAlgn="auto" latinLnBrk="0" hangingPunct="1">
              <a:lnSpc>
                <a:spcPct val="100000"/>
              </a:lnSpc>
              <a:spcBef>
                <a:spcPts val="0"/>
              </a:spcBef>
              <a:spcAft>
                <a:spcPts val="0"/>
              </a:spcAft>
              <a:buClrTx/>
              <a:buSzTx/>
              <a:buFontTx/>
              <a:buNone/>
              <a:tabLst/>
              <a:defRPr/>
            </a:pPr>
            <a:r>
              <a:rPr lang="en-US" sz="800">
                <a:solidFill>
                  <a:schemeClr val="tx1"/>
                </a:solidFill>
                <a:latin typeface="Arial" panose="020B0604020202020204" pitchFamily="34" charset="0"/>
                <a:cs typeface="Arial" panose="020B0604020202020204" pitchFamily="34" charset="0"/>
                <a:sym typeface="Arial" panose="020B0604020202020204" pitchFamily="34" charset="0"/>
              </a:rPr>
              <a:t>Confidential. Property of Vertiv.</a:t>
            </a:r>
          </a:p>
        </p:txBody>
      </p:sp>
      <p:pic>
        <p:nvPicPr>
          <p:cNvPr id="8" name="Graphic 7">
            <a:extLst>
              <a:ext uri="{FF2B5EF4-FFF2-40B4-BE49-F238E27FC236}">
                <a16:creationId xmlns:a16="http://schemas.microsoft.com/office/drawing/2014/main" id="{D2346DD4-52C8-0439-E7EE-1E032CD43313}"/>
              </a:ext>
            </a:extLst>
          </p:cNvPr>
          <p:cNvPicPr>
            <a:picLocks noChangeAspect="1"/>
          </p:cNvPicPr>
          <p:nvPr userDrawn="1"/>
        </p:nvPicPr>
        <p:blipFill>
          <a:blip r:embed="rId52" cstate="print">
            <a:extLst>
              <a:ext uri="{28A0092B-C50C-407E-A947-70E740481C1C}">
                <a14:useLocalDpi xmlns:a14="http://schemas.microsoft.com/office/drawing/2010/main"/>
              </a:ext>
              <a:ext uri="{96DAC541-7B7A-43D3-8B79-37D633B846F1}">
                <asvg:svgBlip xmlns:asvg="http://schemas.microsoft.com/office/drawing/2016/SVG/main" r:embed="rId53"/>
              </a:ext>
            </a:extLst>
          </a:blip>
          <a:stretch>
            <a:fillRect/>
          </a:stretch>
        </p:blipFill>
        <p:spPr>
          <a:xfrm>
            <a:off x="274310" y="6287329"/>
            <a:ext cx="1189693" cy="474251"/>
          </a:xfrm>
          <a:prstGeom prst="rect">
            <a:avLst/>
          </a:prstGeom>
        </p:spPr>
      </p:pic>
      <p:sp>
        <p:nvSpPr>
          <p:cNvPr id="2" name="Title Placeholder 1">
            <a:extLst>
              <a:ext uri="{FF2B5EF4-FFF2-40B4-BE49-F238E27FC236}">
                <a16:creationId xmlns:a16="http://schemas.microsoft.com/office/drawing/2014/main" id="{154B7151-5733-E74B-9313-3BF5E97030AE}"/>
              </a:ext>
            </a:extLst>
          </p:cNvPr>
          <p:cNvSpPr>
            <a:spLocks noGrp="1"/>
          </p:cNvSpPr>
          <p:nvPr userDrawn="1">
            <p:ph type="title"/>
          </p:nvPr>
        </p:nvSpPr>
        <p:spPr>
          <a:xfrm>
            <a:off x="388507" y="186704"/>
            <a:ext cx="11422493" cy="557366"/>
          </a:xfrm>
          <a:prstGeom prst="rect">
            <a:avLst/>
          </a:prstGeom>
          <a:noFill/>
        </p:spPr>
        <p:txBody>
          <a:bodyPr vert="horz" lIns="0" tIns="0" rIns="0" bIns="0" rtlCol="0" anchor="b">
            <a:normAutofit/>
          </a:bodyPr>
          <a:lstStyle/>
          <a:p>
            <a:r>
              <a:rPr lang="en-US"/>
              <a:t>Click to edit title</a:t>
            </a:r>
          </a:p>
        </p:txBody>
      </p:sp>
      <p:sp>
        <p:nvSpPr>
          <p:cNvPr id="11" name="Text Placeholder 10">
            <a:extLst>
              <a:ext uri="{FF2B5EF4-FFF2-40B4-BE49-F238E27FC236}">
                <a16:creationId xmlns:a16="http://schemas.microsoft.com/office/drawing/2014/main" id="{96F35F98-E03B-F1A5-AE11-C054EEA874D2}"/>
              </a:ext>
            </a:extLst>
          </p:cNvPr>
          <p:cNvSpPr>
            <a:spLocks noGrp="1"/>
          </p:cNvSpPr>
          <p:nvPr>
            <p:ph type="body" idx="1"/>
          </p:nvPr>
        </p:nvSpPr>
        <p:spPr>
          <a:xfrm>
            <a:off x="381000" y="1028701"/>
            <a:ext cx="11430000" cy="4668207"/>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12" name="Footer Placeholder 11">
            <a:extLst>
              <a:ext uri="{FF2B5EF4-FFF2-40B4-BE49-F238E27FC236}">
                <a16:creationId xmlns:a16="http://schemas.microsoft.com/office/drawing/2014/main" id="{63DC06EA-906E-72F2-34FE-AC923BFD66E4}"/>
              </a:ext>
            </a:extLst>
          </p:cNvPr>
          <p:cNvSpPr>
            <a:spLocks noGrp="1"/>
          </p:cNvSpPr>
          <p:nvPr>
            <p:ph type="ftr" sz="quarter" idx="3"/>
          </p:nvPr>
        </p:nvSpPr>
        <p:spPr>
          <a:xfrm>
            <a:off x="390524" y="5809556"/>
            <a:ext cx="11429999" cy="365125"/>
          </a:xfrm>
          <a:prstGeom prst="rect">
            <a:avLst/>
          </a:prstGeom>
        </p:spPr>
        <p:txBody>
          <a:bodyPr vert="horz" lIns="0" tIns="0" rIns="0" bIns="0" rtlCol="0" anchor="b"/>
          <a:lstStyle>
            <a:lvl1pPr marL="0" algn="l" defTabSz="457200" rtl="0" eaLnBrk="1" latinLnBrk="0" hangingPunct="1">
              <a:defRPr lang="en-PH" sz="1000" kern="1200" dirty="0">
                <a:solidFill>
                  <a:schemeClr val="bg2">
                    <a:lumMod val="50000"/>
                  </a:schemeClr>
                </a:solidFill>
                <a:latin typeface="Arial" panose="020B0604020202020204" pitchFamily="34" charset="0"/>
                <a:ea typeface="+mn-ea"/>
                <a:cs typeface="Arial" panose="020B0604020202020204" pitchFamily="34" charset="0"/>
                <a:sym typeface="Arial" panose="020B0604020202020204" pitchFamily="34" charset="0"/>
              </a:defRPr>
            </a:lvl1pPr>
          </a:lstStyle>
          <a:p>
            <a:r>
              <a:rPr lang="en-US"/>
              <a:t>To add a footer: Insert tab &gt; Header &amp; Footer &gt; Select Footer &gt; Apply</a:t>
            </a:r>
          </a:p>
        </p:txBody>
      </p:sp>
      <p:pic>
        <p:nvPicPr>
          <p:cNvPr id="5" name="Picture 4">
            <a:extLst>
              <a:ext uri="{FF2B5EF4-FFF2-40B4-BE49-F238E27FC236}">
                <a16:creationId xmlns:a16="http://schemas.microsoft.com/office/drawing/2014/main" id="{06425C05-C58B-7C4C-712B-B42A2D4F8B48}"/>
              </a:ext>
            </a:extLst>
          </p:cNvPr>
          <p:cNvPicPr>
            <a:picLocks noChangeAspect="1"/>
          </p:cNvPicPr>
          <p:nvPr userDrawn="1"/>
        </p:nvPicPr>
        <p:blipFill>
          <a:blip r:embed="rId54" cstate="screen">
            <a:extLst>
              <a:ext uri="{28A0092B-C50C-407E-A947-70E740481C1C}">
                <a14:useLocalDpi xmlns:a14="http://schemas.microsoft.com/office/drawing/2010/main"/>
              </a:ext>
            </a:extLst>
          </a:blip>
          <a:srcRect/>
          <a:stretch/>
        </p:blipFill>
        <p:spPr>
          <a:xfrm>
            <a:off x="1669142" y="6408004"/>
            <a:ext cx="1703152" cy="234000"/>
          </a:xfrm>
          <a:prstGeom prst="rect">
            <a:avLst/>
          </a:prstGeom>
        </p:spPr>
      </p:pic>
    </p:spTree>
    <p:extLst>
      <p:ext uri="{BB962C8B-B14F-4D97-AF65-F5344CB8AC3E}">
        <p14:creationId xmlns:p14="http://schemas.microsoft.com/office/powerpoint/2010/main" val="98795504"/>
      </p:ext>
    </p:extLst>
  </p:cSld>
  <p:clrMap bg1="lt1" tx1="dk1" bg2="lt2" tx2="dk2" accent1="accent1" accent2="accent2" accent3="accent3" accent4="accent4" accent5="accent5" accent6="accent6" hlink="hlink" folHlink="folHlink"/>
  <p:sldLayoutIdLst>
    <p:sldLayoutId id="2147483954" r:id="rId1"/>
    <p:sldLayoutId id="2147483922" r:id="rId2"/>
    <p:sldLayoutId id="2147483913" r:id="rId3"/>
    <p:sldLayoutId id="2147483958" r:id="rId4"/>
    <p:sldLayoutId id="2147483930" r:id="rId5"/>
    <p:sldLayoutId id="2147483931" r:id="rId6"/>
    <p:sldLayoutId id="2147483932" r:id="rId7"/>
    <p:sldLayoutId id="2147483935" r:id="rId8"/>
    <p:sldLayoutId id="2147483962" r:id="rId9"/>
    <p:sldLayoutId id="2147483995" r:id="rId10"/>
    <p:sldLayoutId id="2147483996" r:id="rId11"/>
    <p:sldLayoutId id="2147483934" r:id="rId12"/>
    <p:sldLayoutId id="2147483963" r:id="rId13"/>
    <p:sldLayoutId id="2147483964" r:id="rId14"/>
    <p:sldLayoutId id="2147483927" r:id="rId15"/>
    <p:sldLayoutId id="2147483936" r:id="rId16"/>
    <p:sldLayoutId id="2147483990" r:id="rId17"/>
    <p:sldLayoutId id="2147483991" r:id="rId18"/>
    <p:sldLayoutId id="2147483992" r:id="rId19"/>
    <p:sldLayoutId id="2147483993" r:id="rId20"/>
    <p:sldLayoutId id="2147483994" r:id="rId21"/>
    <p:sldLayoutId id="2147483948" r:id="rId22"/>
    <p:sldLayoutId id="2147483938" r:id="rId23"/>
    <p:sldLayoutId id="2147483959" r:id="rId24"/>
    <p:sldLayoutId id="2147483988" r:id="rId25"/>
    <p:sldLayoutId id="2147483997" r:id="rId26"/>
    <p:sldLayoutId id="2147483968" r:id="rId27"/>
    <p:sldLayoutId id="2147483989" r:id="rId28"/>
    <p:sldLayoutId id="2147483969" r:id="rId29"/>
    <p:sldLayoutId id="2147483970" r:id="rId30"/>
    <p:sldLayoutId id="2147483971" r:id="rId31"/>
    <p:sldLayoutId id="2147483972" r:id="rId32"/>
    <p:sldLayoutId id="2147483973" r:id="rId33"/>
    <p:sldLayoutId id="2147483974" r:id="rId34"/>
    <p:sldLayoutId id="2147483975" r:id="rId35"/>
    <p:sldLayoutId id="2147483976" r:id="rId36"/>
    <p:sldLayoutId id="2147483977" r:id="rId37"/>
    <p:sldLayoutId id="2147483966" r:id="rId38"/>
    <p:sldLayoutId id="2147483967" r:id="rId39"/>
    <p:sldLayoutId id="2147483980" r:id="rId40"/>
    <p:sldLayoutId id="2147483984" r:id="rId41"/>
    <p:sldLayoutId id="2147483985" r:id="rId42"/>
    <p:sldLayoutId id="2147483987" r:id="rId43"/>
    <p:sldLayoutId id="2147483960" r:id="rId44"/>
    <p:sldLayoutId id="2147483961" r:id="rId45"/>
    <p:sldLayoutId id="2147483965" r:id="rId46"/>
    <p:sldLayoutId id="2147483998" r:id="rId47"/>
  </p:sldLayoutIdLst>
  <p:hf hdr="0" ftr="0" dt="0"/>
  <p:txStyles>
    <p:titleStyle>
      <a:lvl1pPr algn="l" defTabSz="914400" rtl="0" eaLnBrk="1" latinLnBrk="0" hangingPunct="1">
        <a:lnSpc>
          <a:spcPct val="90000"/>
        </a:lnSpc>
        <a:spcBef>
          <a:spcPct val="0"/>
        </a:spcBef>
        <a:buNone/>
        <a:defRPr sz="3200" kern="1200">
          <a:solidFill>
            <a:schemeClr val="tx2"/>
          </a:solidFill>
          <a:latin typeface="Arial" panose="020B0604020202020204" pitchFamily="34" charset="0"/>
          <a:ea typeface="+mj-ea"/>
          <a:cs typeface="Arial" panose="020B0604020202020204" pitchFamily="34" charset="0"/>
          <a:sym typeface="Arial" panose="020B0604020202020204" pitchFamily="34" charset="0"/>
        </a:defRPr>
      </a:lvl1pPr>
    </p:titleStyle>
    <p:bodyStyle>
      <a:lvl1pPr marL="0" indent="0" algn="l" defTabSz="914400" rtl="0" eaLnBrk="1" latinLnBrk="0" hangingPunct="1">
        <a:lnSpc>
          <a:spcPct val="90000"/>
        </a:lnSpc>
        <a:spcBef>
          <a:spcPts val="1000"/>
        </a:spcBef>
        <a:buFontTx/>
        <a:buNone/>
        <a:defRPr sz="2000" b="0" kern="1200">
          <a:solidFill>
            <a:schemeClr val="tx2"/>
          </a:solidFill>
          <a:latin typeface="Arial" panose="020B0604020202020204" pitchFamily="34" charset="0"/>
          <a:ea typeface="+mn-ea"/>
          <a:cs typeface="Arial" panose="020B0604020202020204" pitchFamily="34" charset="0"/>
          <a:sym typeface="Arial" panose="020B0604020202020204" pitchFamily="34" charset="0"/>
        </a:defRPr>
      </a:lvl1pPr>
      <a:lvl2pPr marL="7938" indent="0" algn="l" defTabSz="914400" rtl="0" eaLnBrk="1" latinLnBrk="0" hangingPunct="1">
        <a:lnSpc>
          <a:spcPct val="90000"/>
        </a:lnSpc>
        <a:spcBef>
          <a:spcPts val="500"/>
        </a:spcBef>
        <a:buFontTx/>
        <a:buNone/>
        <a:tabLst/>
        <a:defRPr sz="1800" b="0" kern="1200">
          <a:solidFill>
            <a:schemeClr val="tx2"/>
          </a:solidFill>
          <a:latin typeface="Arial" panose="020B0604020202020204" pitchFamily="34" charset="0"/>
          <a:ea typeface="+mn-ea"/>
          <a:cs typeface="Arial" panose="020B0604020202020204" pitchFamily="34" charset="0"/>
          <a:sym typeface="Arial" panose="020B0604020202020204" pitchFamily="34" charset="0"/>
        </a:defRPr>
      </a:lvl2pPr>
      <a:lvl3pPr marL="274320" indent="-274320" algn="l" defTabSz="914400" rtl="0" eaLnBrk="1" latinLnBrk="0" hangingPunct="1">
        <a:lnSpc>
          <a:spcPct val="90000"/>
        </a:lnSpc>
        <a:spcBef>
          <a:spcPts val="500"/>
        </a:spcBef>
        <a:buFont typeface="Arial" panose="020B0604020202020204" pitchFamily="34" charset="0"/>
        <a:buChar char="•"/>
        <a:tabLst/>
        <a:defRPr sz="1600" b="0" kern="1200">
          <a:solidFill>
            <a:schemeClr val="tx2"/>
          </a:solidFill>
          <a:latin typeface="Arial" panose="020B0604020202020204" pitchFamily="34" charset="0"/>
          <a:ea typeface="+mn-ea"/>
          <a:cs typeface="Arial" panose="020B0604020202020204" pitchFamily="34" charset="0"/>
          <a:sym typeface="Arial" panose="020B0604020202020204" pitchFamily="34" charset="0"/>
        </a:defRPr>
      </a:lvl3pPr>
      <a:lvl4pPr marL="548640" indent="-274320" algn="l" defTabSz="914400" rtl="0" eaLnBrk="1" latinLnBrk="0" hangingPunct="1">
        <a:lnSpc>
          <a:spcPct val="90000"/>
        </a:lnSpc>
        <a:spcBef>
          <a:spcPts val="500"/>
        </a:spcBef>
        <a:buFont typeface="Arial" panose="020B0604020202020204" pitchFamily="34" charset="0"/>
        <a:buChar char="­"/>
        <a:tabLst/>
        <a:defRPr sz="1200" b="0" kern="1200">
          <a:solidFill>
            <a:schemeClr val="tx2"/>
          </a:solidFill>
          <a:latin typeface="Arial" panose="020B0604020202020204" pitchFamily="34" charset="0"/>
          <a:ea typeface="+mn-ea"/>
          <a:cs typeface="Arial" panose="020B0604020202020204" pitchFamily="34" charset="0"/>
          <a:sym typeface="Arial" panose="020B0604020202020204" pitchFamily="34" charset="0"/>
        </a:defRPr>
      </a:lvl4pPr>
      <a:lvl5pPr marL="822960" indent="-274320" algn="l" defTabSz="914400" rtl="0" eaLnBrk="1" latinLnBrk="0" hangingPunct="1">
        <a:lnSpc>
          <a:spcPct val="90000"/>
        </a:lnSpc>
        <a:spcBef>
          <a:spcPts val="500"/>
        </a:spcBef>
        <a:buFont typeface="Arial" panose="020B0604020202020204" pitchFamily="34" charset="0"/>
        <a:buChar char="­"/>
        <a:tabLst/>
        <a:defRPr sz="1000" b="0" kern="1200">
          <a:solidFill>
            <a:schemeClr val="tx2"/>
          </a:solidFill>
          <a:latin typeface="Arial" panose="020B0604020202020204" pitchFamily="34" charset="0"/>
          <a:ea typeface="+mn-ea"/>
          <a:cs typeface="Arial" panose="020B0604020202020204" pitchFamily="34" charset="0"/>
          <a:sym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648">
          <p15:clr>
            <a:srgbClr val="F26B43"/>
          </p15:clr>
        </p15:guide>
        <p15:guide id="4" orient="horz" pos="114" userDrawn="1">
          <p15:clr>
            <a:srgbClr val="F26B43"/>
          </p15:clr>
        </p15:guide>
        <p15:guide id="5" pos="240">
          <p15:clr>
            <a:srgbClr val="F26B43"/>
          </p15:clr>
        </p15:guide>
        <p15:guide id="6" pos="7440">
          <p15:clr>
            <a:srgbClr val="F26B43"/>
          </p15:clr>
        </p15:guide>
        <p15:guide id="7" pos="3696">
          <p15:clr>
            <a:srgbClr val="F26B43"/>
          </p15:clr>
        </p15:guide>
        <p15:guide id="8" pos="3984">
          <p15:clr>
            <a:srgbClr val="F26B43"/>
          </p15:clr>
        </p15:guide>
        <p15:guide id="9" orient="horz" pos="3888">
          <p15:clr>
            <a:srgbClr val="F26B43"/>
          </p15:clr>
        </p15:guide>
        <p15:guide id="10" orient="horz" pos="47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B4C31D0E-35BB-0B1D-89C5-79AA22B720D7}"/>
              </a:ext>
            </a:extLst>
          </p:cNvPr>
          <p:cNvGraphicFramePr>
            <a:graphicFrameLocks noChangeAspect="1"/>
          </p:cNvGraphicFramePr>
          <p:nvPr userDrawn="1">
            <p:custDataLst>
              <p:tags r:id="rId54"/>
            </p:custDataLst>
            <p:extLst>
              <p:ext uri="{D42A27DB-BD31-4B8C-83A1-F6EECF244321}">
                <p14:modId xmlns:p14="http://schemas.microsoft.com/office/powerpoint/2010/main" val="11473047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5" imgW="306" imgH="306" progId="TCLayout.ActiveDocument.1">
                  <p:embed/>
                </p:oleObj>
              </mc:Choice>
              <mc:Fallback>
                <p:oleObj name="think-cell Slide" r:id="rId55" imgW="306" imgH="306" progId="TCLayout.ActiveDocument.1">
                  <p:embed/>
                  <p:pic>
                    <p:nvPicPr>
                      <p:cNvPr id="4" name="think-cell data - do not delete" hidden="1">
                        <a:extLst>
                          <a:ext uri="{FF2B5EF4-FFF2-40B4-BE49-F238E27FC236}">
                            <a16:creationId xmlns:a16="http://schemas.microsoft.com/office/drawing/2014/main" id="{B4C31D0E-35BB-0B1D-89C5-79AA22B720D7}"/>
                          </a:ext>
                        </a:extLst>
                      </p:cNvPr>
                      <p:cNvPicPr/>
                      <p:nvPr/>
                    </p:nvPicPr>
                    <p:blipFill>
                      <a:blip r:embed="rId56"/>
                      <a:stretch>
                        <a:fillRect/>
                      </a:stretch>
                    </p:blipFill>
                    <p:spPr>
                      <a:xfrm>
                        <a:off x="1588" y="1588"/>
                        <a:ext cx="1588" cy="1588"/>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4100D57B-E8CA-394C-AEFF-F300CA71B15B}"/>
              </a:ext>
            </a:extLst>
          </p:cNvPr>
          <p:cNvSpPr>
            <a:spLocks noGrp="1"/>
          </p:cNvSpPr>
          <p:nvPr userDrawn="1">
            <p:ph type="sldNum" sz="quarter" idx="4"/>
          </p:nvPr>
        </p:nvSpPr>
        <p:spPr>
          <a:xfrm>
            <a:off x="11475537" y="6422716"/>
            <a:ext cx="330231" cy="203476"/>
          </a:xfrm>
          <a:prstGeom prst="rect">
            <a:avLst/>
          </a:prstGeom>
        </p:spPr>
        <p:txBody>
          <a:bodyPr vert="horz" lIns="0" tIns="0" rIns="0" bIns="0" rtlCol="0" anchor="ctr"/>
          <a:lstStyle>
            <a:lvl1pPr algn="r">
              <a:defRPr sz="1000" b="1">
                <a:solidFill>
                  <a:schemeClr val="tx1"/>
                </a:solidFill>
                <a:latin typeface="Arial" panose="020B0604020202020204" pitchFamily="34" charset="0"/>
                <a:cs typeface="Arial" panose="020B0604020202020204" pitchFamily="34" charset="0"/>
                <a:sym typeface="Arial" panose="020B0604020202020204" pitchFamily="34" charset="0"/>
              </a:defRPr>
            </a:lvl1pPr>
          </a:lstStyle>
          <a:p>
            <a:fld id="{8175E2FE-C81D-274B-B2F2-EB6FDAA0DFC1}" type="slidenum">
              <a:rPr lang="en-US" smtClean="0"/>
              <a:pPr/>
              <a:t>‹#›</a:t>
            </a:fld>
            <a:endParaRPr lang="en-US"/>
          </a:p>
        </p:txBody>
      </p:sp>
      <p:sp>
        <p:nvSpPr>
          <p:cNvPr id="13" name="Rectangle 12"/>
          <p:cNvSpPr/>
          <p:nvPr userDrawn="1"/>
        </p:nvSpPr>
        <p:spPr>
          <a:xfrm>
            <a:off x="9930685" y="6471952"/>
            <a:ext cx="1428276" cy="123111"/>
          </a:xfrm>
          <a:prstGeom prst="rect">
            <a:avLst/>
          </a:prstGeom>
        </p:spPr>
        <p:txBody>
          <a:bodyPr wrap="none" lIns="0" tIns="0" rIns="0" bIns="0" anchor="ctr">
            <a:spAutoFit/>
          </a:bodyPr>
          <a:lstStyle/>
          <a:p>
            <a:pPr marL="0" marR="0" lvl="0" indent="0" algn="r" defTabSz="457189" rtl="0" eaLnBrk="1" fontAlgn="auto" latinLnBrk="0" hangingPunct="1">
              <a:lnSpc>
                <a:spcPct val="100000"/>
              </a:lnSpc>
              <a:spcBef>
                <a:spcPts val="0"/>
              </a:spcBef>
              <a:spcAft>
                <a:spcPts val="0"/>
              </a:spcAft>
              <a:buClrTx/>
              <a:buSzTx/>
              <a:buFontTx/>
              <a:buNone/>
              <a:tabLst/>
              <a:defRPr/>
            </a:pPr>
            <a:r>
              <a:rPr lang="en-US" sz="800">
                <a:solidFill>
                  <a:schemeClr val="tx1"/>
                </a:solidFill>
                <a:latin typeface="Arial" panose="020B0604020202020204" pitchFamily="34" charset="0"/>
                <a:cs typeface="Arial" panose="020B0604020202020204" pitchFamily="34" charset="0"/>
                <a:sym typeface="Arial" panose="020B0604020202020204" pitchFamily="34" charset="0"/>
              </a:rPr>
              <a:t>Confidential. Property of Vertiv.</a:t>
            </a:r>
          </a:p>
        </p:txBody>
      </p:sp>
      <p:pic>
        <p:nvPicPr>
          <p:cNvPr id="8" name="Graphic 7">
            <a:extLst>
              <a:ext uri="{FF2B5EF4-FFF2-40B4-BE49-F238E27FC236}">
                <a16:creationId xmlns:a16="http://schemas.microsoft.com/office/drawing/2014/main" id="{D2346DD4-52C8-0439-E7EE-1E032CD43313}"/>
              </a:ext>
            </a:extLst>
          </p:cNvPr>
          <p:cNvPicPr>
            <a:picLocks noChangeAspect="1"/>
          </p:cNvPicPr>
          <p:nvPr userDrawn="1"/>
        </p:nvPicPr>
        <p:blipFill>
          <a:blip r:embed="rId57" cstate="print">
            <a:extLst>
              <a:ext uri="{28A0092B-C50C-407E-A947-70E740481C1C}">
                <a14:useLocalDpi xmlns:a14="http://schemas.microsoft.com/office/drawing/2010/main"/>
              </a:ext>
              <a:ext uri="{96DAC541-7B7A-43D3-8B79-37D633B846F1}">
                <asvg:svgBlip xmlns:asvg="http://schemas.microsoft.com/office/drawing/2016/SVG/main" r:embed="rId58"/>
              </a:ext>
            </a:extLst>
          </a:blip>
          <a:stretch>
            <a:fillRect/>
          </a:stretch>
        </p:blipFill>
        <p:spPr>
          <a:xfrm>
            <a:off x="274310" y="6287329"/>
            <a:ext cx="1189693" cy="474251"/>
          </a:xfrm>
          <a:prstGeom prst="rect">
            <a:avLst/>
          </a:prstGeom>
        </p:spPr>
      </p:pic>
      <p:sp>
        <p:nvSpPr>
          <p:cNvPr id="2" name="Title Placeholder 1">
            <a:extLst>
              <a:ext uri="{FF2B5EF4-FFF2-40B4-BE49-F238E27FC236}">
                <a16:creationId xmlns:a16="http://schemas.microsoft.com/office/drawing/2014/main" id="{154B7151-5733-E74B-9313-3BF5E97030AE}"/>
              </a:ext>
            </a:extLst>
          </p:cNvPr>
          <p:cNvSpPr>
            <a:spLocks noGrp="1"/>
          </p:cNvSpPr>
          <p:nvPr userDrawn="1">
            <p:ph type="title"/>
          </p:nvPr>
        </p:nvSpPr>
        <p:spPr>
          <a:xfrm>
            <a:off x="388507" y="186704"/>
            <a:ext cx="11422493" cy="557366"/>
          </a:xfrm>
          <a:prstGeom prst="rect">
            <a:avLst/>
          </a:prstGeom>
          <a:noFill/>
        </p:spPr>
        <p:txBody>
          <a:bodyPr vert="horz" lIns="0" tIns="0" rIns="0" bIns="0" rtlCol="0" anchor="b">
            <a:normAutofit/>
          </a:bodyPr>
          <a:lstStyle/>
          <a:p>
            <a:r>
              <a:rPr lang="en-US"/>
              <a:t>Click to edit title</a:t>
            </a:r>
          </a:p>
        </p:txBody>
      </p:sp>
      <p:sp>
        <p:nvSpPr>
          <p:cNvPr id="11" name="Text Placeholder 10">
            <a:extLst>
              <a:ext uri="{FF2B5EF4-FFF2-40B4-BE49-F238E27FC236}">
                <a16:creationId xmlns:a16="http://schemas.microsoft.com/office/drawing/2014/main" id="{96F35F98-E03B-F1A5-AE11-C054EEA874D2}"/>
              </a:ext>
            </a:extLst>
          </p:cNvPr>
          <p:cNvSpPr>
            <a:spLocks noGrp="1"/>
          </p:cNvSpPr>
          <p:nvPr>
            <p:ph type="body" idx="1"/>
          </p:nvPr>
        </p:nvSpPr>
        <p:spPr>
          <a:xfrm>
            <a:off x="381000" y="1028701"/>
            <a:ext cx="11430000" cy="4668207"/>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12" name="Footer Placeholder 11">
            <a:extLst>
              <a:ext uri="{FF2B5EF4-FFF2-40B4-BE49-F238E27FC236}">
                <a16:creationId xmlns:a16="http://schemas.microsoft.com/office/drawing/2014/main" id="{63DC06EA-906E-72F2-34FE-AC923BFD66E4}"/>
              </a:ext>
            </a:extLst>
          </p:cNvPr>
          <p:cNvSpPr>
            <a:spLocks noGrp="1"/>
          </p:cNvSpPr>
          <p:nvPr>
            <p:ph type="ftr" sz="quarter" idx="3"/>
          </p:nvPr>
        </p:nvSpPr>
        <p:spPr>
          <a:xfrm>
            <a:off x="390524" y="5809556"/>
            <a:ext cx="11429999" cy="365125"/>
          </a:xfrm>
          <a:prstGeom prst="rect">
            <a:avLst/>
          </a:prstGeom>
        </p:spPr>
        <p:txBody>
          <a:bodyPr vert="horz" lIns="0" tIns="0" rIns="0" bIns="0" rtlCol="0" anchor="b"/>
          <a:lstStyle>
            <a:lvl1pPr marL="0" algn="l" defTabSz="457200" rtl="0" eaLnBrk="1" latinLnBrk="0" hangingPunct="1">
              <a:defRPr lang="en-PH" sz="1000" kern="1200" dirty="0">
                <a:solidFill>
                  <a:schemeClr val="bg2">
                    <a:lumMod val="50000"/>
                  </a:schemeClr>
                </a:solidFill>
                <a:latin typeface="Arial" panose="020B0604020202020204" pitchFamily="34" charset="0"/>
                <a:ea typeface="+mn-ea"/>
                <a:cs typeface="Arial" panose="020B0604020202020204" pitchFamily="34" charset="0"/>
                <a:sym typeface="Arial" panose="020B0604020202020204" pitchFamily="34" charset="0"/>
              </a:defRPr>
            </a:lvl1pPr>
          </a:lstStyle>
          <a:p>
            <a:r>
              <a:rPr lang="en-US"/>
              <a:t>To add a footer: Insert tab &gt; Header &amp; Footer &gt; Select Footer &gt; Apply</a:t>
            </a:r>
          </a:p>
        </p:txBody>
      </p:sp>
      <p:pic>
        <p:nvPicPr>
          <p:cNvPr id="5" name="Picture 4">
            <a:extLst>
              <a:ext uri="{FF2B5EF4-FFF2-40B4-BE49-F238E27FC236}">
                <a16:creationId xmlns:a16="http://schemas.microsoft.com/office/drawing/2014/main" id="{06425C05-C58B-7C4C-712B-B42A2D4F8B48}"/>
              </a:ext>
            </a:extLst>
          </p:cNvPr>
          <p:cNvPicPr>
            <a:picLocks noChangeAspect="1"/>
          </p:cNvPicPr>
          <p:nvPr userDrawn="1"/>
        </p:nvPicPr>
        <p:blipFill>
          <a:blip r:embed="rId59" cstate="email">
            <a:extLst>
              <a:ext uri="{28A0092B-C50C-407E-A947-70E740481C1C}">
                <a14:useLocalDpi xmlns:a14="http://schemas.microsoft.com/office/drawing/2010/main"/>
              </a:ext>
            </a:extLst>
          </a:blip>
          <a:srcRect/>
          <a:stretch/>
        </p:blipFill>
        <p:spPr>
          <a:xfrm>
            <a:off x="1669142" y="6408004"/>
            <a:ext cx="1703152" cy="234000"/>
          </a:xfrm>
          <a:prstGeom prst="rect">
            <a:avLst/>
          </a:prstGeom>
        </p:spPr>
      </p:pic>
    </p:spTree>
    <p:extLst>
      <p:ext uri="{BB962C8B-B14F-4D97-AF65-F5344CB8AC3E}">
        <p14:creationId xmlns:p14="http://schemas.microsoft.com/office/powerpoint/2010/main" val="1141093111"/>
      </p:ext>
    </p:extLst>
  </p:cSld>
  <p:clrMap bg1="lt1" tx1="dk1" bg2="lt2" tx2="dk2" accent1="accent1" accent2="accent2" accent3="accent3" accent4="accent4" accent5="accent5" accent6="accent6" hlink="hlink" folHlink="folHlink"/>
  <p:sldLayoutIdLst>
    <p:sldLayoutId id="2147484000" r:id="rId1"/>
    <p:sldLayoutId id="2147484001" r:id="rId2"/>
    <p:sldLayoutId id="2147484002" r:id="rId3"/>
    <p:sldLayoutId id="2147484003" r:id="rId4"/>
    <p:sldLayoutId id="2147484004" r:id="rId5"/>
    <p:sldLayoutId id="2147484005" r:id="rId6"/>
    <p:sldLayoutId id="2147484006" r:id="rId7"/>
    <p:sldLayoutId id="2147484007" r:id="rId8"/>
    <p:sldLayoutId id="2147484008" r:id="rId9"/>
    <p:sldLayoutId id="2147484009" r:id="rId10"/>
    <p:sldLayoutId id="2147484010" r:id="rId11"/>
    <p:sldLayoutId id="2147484011" r:id="rId12"/>
    <p:sldLayoutId id="2147484012" r:id="rId13"/>
    <p:sldLayoutId id="2147484013" r:id="rId14"/>
    <p:sldLayoutId id="2147484014" r:id="rId15"/>
    <p:sldLayoutId id="2147484015" r:id="rId16"/>
    <p:sldLayoutId id="2147484016" r:id="rId17"/>
    <p:sldLayoutId id="2147484017" r:id="rId18"/>
    <p:sldLayoutId id="2147484018" r:id="rId19"/>
    <p:sldLayoutId id="2147484019" r:id="rId20"/>
    <p:sldLayoutId id="2147484020" r:id="rId21"/>
    <p:sldLayoutId id="2147484021" r:id="rId22"/>
    <p:sldLayoutId id="2147484022" r:id="rId23"/>
    <p:sldLayoutId id="2147484023" r:id="rId24"/>
    <p:sldLayoutId id="2147484024" r:id="rId25"/>
    <p:sldLayoutId id="2147484025" r:id="rId26"/>
    <p:sldLayoutId id="2147484026" r:id="rId27"/>
    <p:sldLayoutId id="2147484027" r:id="rId28"/>
    <p:sldLayoutId id="2147484028" r:id="rId29"/>
    <p:sldLayoutId id="2147484029" r:id="rId30"/>
    <p:sldLayoutId id="2147484030" r:id="rId31"/>
    <p:sldLayoutId id="2147484031" r:id="rId32"/>
    <p:sldLayoutId id="2147484032" r:id="rId33"/>
    <p:sldLayoutId id="2147484033" r:id="rId34"/>
    <p:sldLayoutId id="2147484034" r:id="rId35"/>
    <p:sldLayoutId id="2147484035" r:id="rId36"/>
    <p:sldLayoutId id="2147484036" r:id="rId37"/>
    <p:sldLayoutId id="2147484037" r:id="rId38"/>
    <p:sldLayoutId id="2147484038" r:id="rId39"/>
    <p:sldLayoutId id="2147484039" r:id="rId40"/>
    <p:sldLayoutId id="2147484040" r:id="rId41"/>
    <p:sldLayoutId id="2147484041" r:id="rId42"/>
    <p:sldLayoutId id="2147484042" r:id="rId43"/>
    <p:sldLayoutId id="2147484043" r:id="rId44"/>
    <p:sldLayoutId id="2147484044" r:id="rId45"/>
    <p:sldLayoutId id="2147484045" r:id="rId46"/>
    <p:sldLayoutId id="2147484046" r:id="rId47"/>
    <p:sldLayoutId id="2147484047" r:id="rId48"/>
    <p:sldLayoutId id="2147484048" r:id="rId49"/>
    <p:sldLayoutId id="2147484049" r:id="rId50"/>
    <p:sldLayoutId id="2147484050" r:id="rId51"/>
    <p:sldLayoutId id="2147484051" r:id="rId52"/>
  </p:sldLayoutIdLst>
  <p:hf hdr="0" ftr="0" dt="0"/>
  <p:txStyles>
    <p:titleStyle>
      <a:lvl1pPr algn="l" defTabSz="914400" rtl="0" eaLnBrk="1" latinLnBrk="0" hangingPunct="1">
        <a:lnSpc>
          <a:spcPct val="90000"/>
        </a:lnSpc>
        <a:spcBef>
          <a:spcPct val="0"/>
        </a:spcBef>
        <a:buNone/>
        <a:defRPr sz="3200" kern="1200">
          <a:solidFill>
            <a:schemeClr val="tx2"/>
          </a:solidFill>
          <a:latin typeface="Arial" panose="020B0604020202020204" pitchFamily="34" charset="0"/>
          <a:ea typeface="+mj-ea"/>
          <a:cs typeface="Arial" panose="020B0604020202020204" pitchFamily="34" charset="0"/>
          <a:sym typeface="Arial" panose="020B0604020202020204" pitchFamily="34" charset="0"/>
        </a:defRPr>
      </a:lvl1pPr>
    </p:titleStyle>
    <p:bodyStyle>
      <a:lvl1pPr marL="0" indent="0" algn="l" defTabSz="914400" rtl="0" eaLnBrk="1" latinLnBrk="0" hangingPunct="1">
        <a:lnSpc>
          <a:spcPct val="90000"/>
        </a:lnSpc>
        <a:spcBef>
          <a:spcPts val="1000"/>
        </a:spcBef>
        <a:buFontTx/>
        <a:buNone/>
        <a:defRPr sz="2000" b="0" kern="1200">
          <a:solidFill>
            <a:schemeClr val="tx2"/>
          </a:solidFill>
          <a:latin typeface="Arial" panose="020B0604020202020204" pitchFamily="34" charset="0"/>
          <a:ea typeface="+mn-ea"/>
          <a:cs typeface="Arial" panose="020B0604020202020204" pitchFamily="34" charset="0"/>
          <a:sym typeface="Arial" panose="020B0604020202020204" pitchFamily="34" charset="0"/>
        </a:defRPr>
      </a:lvl1pPr>
      <a:lvl2pPr marL="7938" indent="0" algn="l" defTabSz="914400" rtl="0" eaLnBrk="1" latinLnBrk="0" hangingPunct="1">
        <a:lnSpc>
          <a:spcPct val="90000"/>
        </a:lnSpc>
        <a:spcBef>
          <a:spcPts val="500"/>
        </a:spcBef>
        <a:buFontTx/>
        <a:buNone/>
        <a:tabLst/>
        <a:defRPr sz="1800" b="0" kern="1200">
          <a:solidFill>
            <a:schemeClr val="tx2"/>
          </a:solidFill>
          <a:latin typeface="Arial" panose="020B0604020202020204" pitchFamily="34" charset="0"/>
          <a:ea typeface="+mn-ea"/>
          <a:cs typeface="Arial" panose="020B0604020202020204" pitchFamily="34" charset="0"/>
          <a:sym typeface="Arial" panose="020B0604020202020204" pitchFamily="34" charset="0"/>
        </a:defRPr>
      </a:lvl2pPr>
      <a:lvl3pPr marL="274320" indent="-274320" algn="l" defTabSz="914400" rtl="0" eaLnBrk="1" latinLnBrk="0" hangingPunct="1">
        <a:lnSpc>
          <a:spcPct val="90000"/>
        </a:lnSpc>
        <a:spcBef>
          <a:spcPts val="500"/>
        </a:spcBef>
        <a:buFont typeface="Arial" panose="020B0604020202020204" pitchFamily="34" charset="0"/>
        <a:buChar char="•"/>
        <a:tabLst/>
        <a:defRPr sz="1600" b="0" kern="1200">
          <a:solidFill>
            <a:schemeClr val="tx2"/>
          </a:solidFill>
          <a:latin typeface="Arial" panose="020B0604020202020204" pitchFamily="34" charset="0"/>
          <a:ea typeface="+mn-ea"/>
          <a:cs typeface="Arial" panose="020B0604020202020204" pitchFamily="34" charset="0"/>
          <a:sym typeface="Arial" panose="020B0604020202020204" pitchFamily="34" charset="0"/>
        </a:defRPr>
      </a:lvl3pPr>
      <a:lvl4pPr marL="548640" indent="-274320" algn="l" defTabSz="914400" rtl="0" eaLnBrk="1" latinLnBrk="0" hangingPunct="1">
        <a:lnSpc>
          <a:spcPct val="90000"/>
        </a:lnSpc>
        <a:spcBef>
          <a:spcPts val="500"/>
        </a:spcBef>
        <a:buFont typeface="Arial" panose="020B0604020202020204" pitchFamily="34" charset="0"/>
        <a:buChar char="­"/>
        <a:tabLst/>
        <a:defRPr sz="1200" b="0" kern="1200">
          <a:solidFill>
            <a:schemeClr val="tx2"/>
          </a:solidFill>
          <a:latin typeface="Arial" panose="020B0604020202020204" pitchFamily="34" charset="0"/>
          <a:ea typeface="+mn-ea"/>
          <a:cs typeface="Arial" panose="020B0604020202020204" pitchFamily="34" charset="0"/>
          <a:sym typeface="Arial" panose="020B0604020202020204" pitchFamily="34" charset="0"/>
        </a:defRPr>
      </a:lvl4pPr>
      <a:lvl5pPr marL="822960" indent="-274320" algn="l" defTabSz="914400" rtl="0" eaLnBrk="1" latinLnBrk="0" hangingPunct="1">
        <a:lnSpc>
          <a:spcPct val="90000"/>
        </a:lnSpc>
        <a:spcBef>
          <a:spcPts val="500"/>
        </a:spcBef>
        <a:buFont typeface="Arial" panose="020B0604020202020204" pitchFamily="34" charset="0"/>
        <a:buChar char="­"/>
        <a:tabLst/>
        <a:defRPr sz="1000" b="0" kern="1200">
          <a:solidFill>
            <a:schemeClr val="tx2"/>
          </a:solidFill>
          <a:latin typeface="Arial" panose="020B0604020202020204" pitchFamily="34" charset="0"/>
          <a:ea typeface="+mn-ea"/>
          <a:cs typeface="Arial" panose="020B0604020202020204" pitchFamily="34" charset="0"/>
          <a:sym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648">
          <p15:clr>
            <a:srgbClr val="F26B43"/>
          </p15:clr>
        </p15:guide>
        <p15:guide id="4" orient="horz" pos="114">
          <p15:clr>
            <a:srgbClr val="F26B43"/>
          </p15:clr>
        </p15:guide>
        <p15:guide id="5" pos="240">
          <p15:clr>
            <a:srgbClr val="F26B43"/>
          </p15:clr>
        </p15:guide>
        <p15:guide id="6" pos="7440">
          <p15:clr>
            <a:srgbClr val="F26B43"/>
          </p15:clr>
        </p15:guide>
        <p15:guide id="7" pos="3696">
          <p15:clr>
            <a:srgbClr val="F26B43"/>
          </p15:clr>
        </p15:guide>
        <p15:guide id="8" pos="3984">
          <p15:clr>
            <a:srgbClr val="F26B43"/>
          </p15:clr>
        </p15:guide>
        <p15:guide id="9" orient="horz" pos="3888">
          <p15:clr>
            <a:srgbClr val="F26B43"/>
          </p15:clr>
        </p15:guide>
        <p15:guide id="10" orient="horz" pos="47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9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tags" Target="../tags/tag105.xml"/><Relationship Id="rId1" Type="http://schemas.openxmlformats.org/officeDocument/2006/relationships/themeOverride" Target="../theme/themeOverride1.x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0.xml"/><Relationship Id="rId1" Type="http://schemas.openxmlformats.org/officeDocument/2006/relationships/tags" Target="../tags/tag106.xml"/><Relationship Id="rId5" Type="http://schemas.openxmlformats.org/officeDocument/2006/relationships/image" Target="../media/image1.emf"/><Relationship Id="rId4" Type="http://schemas.openxmlformats.org/officeDocument/2006/relationships/oleObject" Target="../embeddings/oleObject3.bin"/></Relationships>
</file>

<file path=ppt/slides/_rels/slide1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notesSlide" Target="../notesSlides/notesSlide12.xml"/><Relationship Id="rId7" Type="http://schemas.openxmlformats.org/officeDocument/2006/relationships/image" Target="../media/image40.png"/><Relationship Id="rId2" Type="http://schemas.openxmlformats.org/officeDocument/2006/relationships/slideLayout" Target="../slideLayouts/slideLayout20.xml"/><Relationship Id="rId1" Type="http://schemas.openxmlformats.org/officeDocument/2006/relationships/tags" Target="../tags/tag107.xml"/><Relationship Id="rId6" Type="http://schemas.openxmlformats.org/officeDocument/2006/relationships/image" Target="../media/image39.png"/><Relationship Id="rId5" Type="http://schemas.openxmlformats.org/officeDocument/2006/relationships/image" Target="../media/image1.emf"/><Relationship Id="rId10" Type="http://schemas.openxmlformats.org/officeDocument/2006/relationships/image" Target="../media/image43.png"/><Relationship Id="rId4" Type="http://schemas.openxmlformats.org/officeDocument/2006/relationships/oleObject" Target="../embeddings/oleObject3.bin"/><Relationship Id="rId9" Type="http://schemas.openxmlformats.org/officeDocument/2006/relationships/image" Target="../media/image42.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0.xml"/><Relationship Id="rId1" Type="http://schemas.openxmlformats.org/officeDocument/2006/relationships/tags" Target="../tags/tag108.xml"/><Relationship Id="rId5" Type="http://schemas.openxmlformats.org/officeDocument/2006/relationships/image" Target="../media/image1.emf"/><Relationship Id="rId4" Type="http://schemas.openxmlformats.org/officeDocument/2006/relationships/oleObject" Target="../embeddings/oleObject3.bin"/></Relationships>
</file>

<file path=ppt/slides/_rels/slide1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6.xml"/></Relationships>
</file>

<file path=ppt/slides/_rels/slide1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46.xml"/></Relationships>
</file>

<file path=ppt/slides/_rels/slide1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46.xml"/></Relationships>
</file>

<file path=ppt/slides/_rels/slide1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6.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7.xml"/><Relationship Id="rId1" Type="http://schemas.openxmlformats.org/officeDocument/2006/relationships/tags" Target="../tags/tag109.xml"/><Relationship Id="rId5" Type="http://schemas.openxmlformats.org/officeDocument/2006/relationships/image" Target="../media/image1.emf"/><Relationship Id="rId4" Type="http://schemas.openxmlformats.org/officeDocument/2006/relationships/oleObject" Target="../embeddings/oleObject3.bin"/></Relationships>
</file>

<file path=ppt/slides/_rels/slide2.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xml"/><Relationship Id="rId1" Type="http://schemas.openxmlformats.org/officeDocument/2006/relationships/slideLayout" Target="../slideLayouts/slideLayout4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jp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4.xml"/><Relationship Id="rId1" Type="http://schemas.openxmlformats.org/officeDocument/2006/relationships/tags" Target="../tags/tag110.xml"/><Relationship Id="rId5" Type="http://schemas.openxmlformats.org/officeDocument/2006/relationships/image" Target="../media/image1.emf"/><Relationship Id="rId4" Type="http://schemas.openxmlformats.org/officeDocument/2006/relationships/oleObject" Target="../embeddings/oleObject3.bin"/></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45.xml"/><Relationship Id="rId1" Type="http://schemas.openxmlformats.org/officeDocument/2006/relationships/tags" Target="../tags/tag111.xml"/><Relationship Id="rId5" Type="http://schemas.openxmlformats.org/officeDocument/2006/relationships/image" Target="../media/image1.emf"/><Relationship Id="rId4" Type="http://schemas.openxmlformats.org/officeDocument/2006/relationships/oleObject" Target="../embeddings/oleObject3.bin"/></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97.xml"/><Relationship Id="rId5" Type="http://schemas.openxmlformats.org/officeDocument/2006/relationships/image" Target="../media/image1.emf"/><Relationship Id="rId4" Type="http://schemas.openxmlformats.org/officeDocument/2006/relationships/oleObject" Target="../embeddings/oleObject3.bin"/></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tags" Target="../tags/tag99.xml"/><Relationship Id="rId1" Type="http://schemas.openxmlformats.org/officeDocument/2006/relationships/tags" Target="../tags/tag98.x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7.xml"/><Relationship Id="rId1" Type="http://schemas.openxmlformats.org/officeDocument/2006/relationships/tags" Target="../tags/tag100.xml"/><Relationship Id="rId5" Type="http://schemas.openxmlformats.org/officeDocument/2006/relationships/image" Target="../media/image1.emf"/><Relationship Id="rId4" Type="http://schemas.openxmlformats.org/officeDocument/2006/relationships/oleObject" Target="../embeddings/oleObject3.bin"/></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7.xml"/><Relationship Id="rId1" Type="http://schemas.openxmlformats.org/officeDocument/2006/relationships/tags" Target="../tags/tag101.xml"/><Relationship Id="rId5" Type="http://schemas.openxmlformats.org/officeDocument/2006/relationships/image" Target="../media/image1.emf"/><Relationship Id="rId4" Type="http://schemas.openxmlformats.org/officeDocument/2006/relationships/oleObject" Target="../embeddings/oleObject3.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7.xml"/><Relationship Id="rId1" Type="http://schemas.openxmlformats.org/officeDocument/2006/relationships/tags" Target="../tags/tag102.xml"/><Relationship Id="rId5" Type="http://schemas.openxmlformats.org/officeDocument/2006/relationships/image" Target="../media/image1.emf"/><Relationship Id="rId4" Type="http://schemas.openxmlformats.org/officeDocument/2006/relationships/oleObject" Target="../embeddings/oleObject3.bin"/></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1.xml"/><Relationship Id="rId1" Type="http://schemas.openxmlformats.org/officeDocument/2006/relationships/tags" Target="../tags/tag103.xml"/><Relationship Id="rId5" Type="http://schemas.openxmlformats.org/officeDocument/2006/relationships/image" Target="../media/image1.emf"/><Relationship Id="rId4" Type="http://schemas.openxmlformats.org/officeDocument/2006/relationships/oleObject" Target="../embeddings/oleObject3.bin"/></Relationships>
</file>

<file path=ppt/slides/_rels/slide9.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notesSlide" Target="../notesSlides/notesSlide9.xml"/><Relationship Id="rId7" Type="http://schemas.openxmlformats.org/officeDocument/2006/relationships/image" Target="../media/image36.png"/><Relationship Id="rId2" Type="http://schemas.openxmlformats.org/officeDocument/2006/relationships/slideLayout" Target="../slideLayouts/slideLayout9.xml"/><Relationship Id="rId1" Type="http://schemas.openxmlformats.org/officeDocument/2006/relationships/tags" Target="../tags/tag104.xml"/><Relationship Id="rId6" Type="http://schemas.openxmlformats.org/officeDocument/2006/relationships/image" Target="../media/image35.emf"/><Relationship Id="rId5" Type="http://schemas.openxmlformats.org/officeDocument/2006/relationships/image" Target="../media/image1.emf"/><Relationship Id="rId4" Type="http://schemas.openxmlformats.org/officeDocument/2006/relationships/oleObject" Target="../embeddings/oleObject3.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3ADED5-9A0B-7452-8F6D-B12A2F9021A4}"/>
              </a:ext>
            </a:extLst>
          </p:cNvPr>
          <p:cNvSpPr>
            <a:spLocks noGrp="1"/>
          </p:cNvSpPr>
          <p:nvPr>
            <p:ph type="ctrTitle"/>
          </p:nvPr>
        </p:nvSpPr>
        <p:spPr/>
        <p:txBody>
          <a:bodyPr/>
          <a:lstStyle/>
          <a:p>
            <a:r>
              <a:rPr lang="en-PH" sz="3600" b="1" dirty="0">
                <a:latin typeface="Calibri"/>
              </a:rPr>
              <a:t>Safety in Sight: Mapping EHS Data for Smarter Decisions</a:t>
            </a:r>
            <a:endParaRPr lang="en-US" sz="3600" dirty="0"/>
          </a:p>
        </p:txBody>
      </p:sp>
      <p:sp>
        <p:nvSpPr>
          <p:cNvPr id="3" name="Subtitle 2">
            <a:extLst>
              <a:ext uri="{FF2B5EF4-FFF2-40B4-BE49-F238E27FC236}">
                <a16:creationId xmlns:a16="http://schemas.microsoft.com/office/drawing/2014/main" id="{0E9A3F3A-C98B-F942-816A-8F94D0B6632C}"/>
              </a:ext>
            </a:extLst>
          </p:cNvPr>
          <p:cNvSpPr>
            <a:spLocks noGrp="1"/>
          </p:cNvSpPr>
          <p:nvPr>
            <p:ph type="subTitle" idx="1"/>
          </p:nvPr>
        </p:nvSpPr>
        <p:spPr/>
        <p:txBody>
          <a:bodyPr/>
          <a:lstStyle/>
          <a:p>
            <a:r>
              <a:rPr lang="en-PH" sz="2000" dirty="0">
                <a:latin typeface="Calibri"/>
              </a:rPr>
              <a:t>Samantha Haning, B.S., M.S.</a:t>
            </a:r>
          </a:p>
        </p:txBody>
      </p:sp>
      <p:sp>
        <p:nvSpPr>
          <p:cNvPr id="4" name="Text Placeholder 3">
            <a:extLst>
              <a:ext uri="{FF2B5EF4-FFF2-40B4-BE49-F238E27FC236}">
                <a16:creationId xmlns:a16="http://schemas.microsoft.com/office/drawing/2014/main" id="{B63B803D-AB89-495D-8162-BEBDB4BAE6C2}"/>
              </a:ext>
            </a:extLst>
          </p:cNvPr>
          <p:cNvSpPr>
            <a:spLocks noGrp="1"/>
          </p:cNvSpPr>
          <p:nvPr>
            <p:ph type="body" sz="quarter" idx="13"/>
          </p:nvPr>
        </p:nvSpPr>
        <p:spPr/>
        <p:txBody>
          <a:bodyPr/>
          <a:lstStyle/>
          <a:p>
            <a:r>
              <a:rPr lang="en-US" sz="2000" dirty="0">
                <a:latin typeface="Calibri"/>
              </a:rPr>
              <a:t>Global EHS Systems Manager for Vertiv</a:t>
            </a:r>
          </a:p>
          <a:p>
            <a:endParaRPr lang="en-US" dirty="0"/>
          </a:p>
        </p:txBody>
      </p:sp>
      <p:sp>
        <p:nvSpPr>
          <p:cNvPr id="5" name="Text Placeholder 4">
            <a:extLst>
              <a:ext uri="{FF2B5EF4-FFF2-40B4-BE49-F238E27FC236}">
                <a16:creationId xmlns:a16="http://schemas.microsoft.com/office/drawing/2014/main" id="{DF885300-44AD-F81A-5DEB-6FE47289CA6F}"/>
              </a:ext>
            </a:extLst>
          </p:cNvPr>
          <p:cNvSpPr>
            <a:spLocks noGrp="1"/>
          </p:cNvSpPr>
          <p:nvPr>
            <p:ph type="body" sz="quarter" idx="14"/>
          </p:nvPr>
        </p:nvSpPr>
        <p:spPr/>
        <p:txBody>
          <a:bodyPr/>
          <a:lstStyle/>
          <a:p>
            <a:r>
              <a:rPr lang="en-PH" sz="2000" dirty="0">
                <a:latin typeface="Calibri"/>
              </a:rPr>
              <a:t>March 20, 2026</a:t>
            </a:r>
          </a:p>
        </p:txBody>
      </p:sp>
      <p:grpSp>
        <p:nvGrpSpPr>
          <p:cNvPr id="11" name="Group 10">
            <a:extLst>
              <a:ext uri="{FF2B5EF4-FFF2-40B4-BE49-F238E27FC236}">
                <a16:creationId xmlns:a16="http://schemas.microsoft.com/office/drawing/2014/main" id="{8B0C0808-9E13-36A8-48D7-1C4E275ED396}"/>
              </a:ext>
            </a:extLst>
          </p:cNvPr>
          <p:cNvGrpSpPr>
            <a:grpSpLocks noGrp="1" noUngrp="1" noRot="1" noMove="1" noResize="1"/>
          </p:cNvGrpSpPr>
          <p:nvPr/>
        </p:nvGrpSpPr>
        <p:grpSpPr>
          <a:xfrm>
            <a:off x="5674046" y="0"/>
            <a:ext cx="6517955" cy="6858000"/>
            <a:chOff x="5674046" y="0"/>
            <a:chExt cx="6517955" cy="6858000"/>
          </a:xfrm>
        </p:grpSpPr>
        <p:pic>
          <p:nvPicPr>
            <p:cNvPr id="7" name="Picture Placeholder 16">
              <a:extLst>
                <a:ext uri="{FF2B5EF4-FFF2-40B4-BE49-F238E27FC236}">
                  <a16:creationId xmlns:a16="http://schemas.microsoft.com/office/drawing/2014/main" id="{EEA3A8F3-B615-A1EE-CA4F-84039FEE0CF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457663" y="0"/>
              <a:ext cx="5734338" cy="6857436"/>
            </a:xfrm>
            <a:prstGeom prst="rect">
              <a:avLst/>
            </a:prstGeom>
          </p:spPr>
        </p:pic>
        <p:sp>
          <p:nvSpPr>
            <p:cNvPr id="8" name="White Wave">
              <a:extLst>
                <a:ext uri="{FF2B5EF4-FFF2-40B4-BE49-F238E27FC236}">
                  <a16:creationId xmlns:a16="http://schemas.microsoft.com/office/drawing/2014/main" id="{04D070EC-B4B0-AAD9-7274-5707A12E69AA}"/>
                </a:ext>
              </a:extLst>
            </p:cNvPr>
            <p:cNvSpPr>
              <a:spLocks noGrp="1" noRot="1" noMove="1" noResize="1" noEditPoints="1" noAdjustHandles="1" noChangeArrowheads="1" noChangeShapeType="1"/>
            </p:cNvSpPr>
            <p:nvPr/>
          </p:nvSpPr>
          <p:spPr>
            <a:xfrm>
              <a:off x="5895975" y="0"/>
              <a:ext cx="1779443" cy="6858000"/>
            </a:xfrm>
            <a:custGeom>
              <a:avLst/>
              <a:gdLst>
                <a:gd name="connsiteX0" fmla="*/ 0 w 1779443"/>
                <a:gd name="connsiteY0" fmla="*/ 0 h 6858000"/>
                <a:gd name="connsiteX1" fmla="*/ 789134 w 1779443"/>
                <a:gd name="connsiteY1" fmla="*/ 0 h 6858000"/>
                <a:gd name="connsiteX2" fmla="*/ 789134 w 1779443"/>
                <a:gd name="connsiteY2" fmla="*/ 164559 h 6858000"/>
                <a:gd name="connsiteX3" fmla="*/ 545487 w 1779443"/>
                <a:gd name="connsiteY3" fmla="*/ 6857999 h 6858000"/>
                <a:gd name="connsiteX4" fmla="*/ 1096496 w 1779443"/>
                <a:gd name="connsiteY4" fmla="*/ 6857999 h 6858000"/>
                <a:gd name="connsiteX5" fmla="*/ 1327017 w 1779443"/>
                <a:gd name="connsiteY5" fmla="*/ 130630 h 6858000"/>
                <a:gd name="connsiteX6" fmla="*/ 1557538 w 1779443"/>
                <a:gd name="connsiteY6" fmla="*/ 6857999 h 6858000"/>
                <a:gd name="connsiteX7" fmla="*/ 1779443 w 1779443"/>
                <a:gd name="connsiteY7" fmla="*/ 6857999 h 6858000"/>
                <a:gd name="connsiteX8" fmla="*/ 1779443 w 1779443"/>
                <a:gd name="connsiteY8" fmla="*/ 6858000 h 6858000"/>
                <a:gd name="connsiteX9" fmla="*/ 0 w 1779443"/>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79443" h="6858000">
                  <a:moveTo>
                    <a:pt x="0" y="0"/>
                  </a:moveTo>
                  <a:lnTo>
                    <a:pt x="789134" y="0"/>
                  </a:lnTo>
                  <a:lnTo>
                    <a:pt x="789134" y="164559"/>
                  </a:lnTo>
                  <a:lnTo>
                    <a:pt x="545487" y="6857999"/>
                  </a:lnTo>
                  <a:lnTo>
                    <a:pt x="1096496" y="6857999"/>
                  </a:lnTo>
                  <a:lnTo>
                    <a:pt x="1327017" y="130630"/>
                  </a:lnTo>
                  <a:lnTo>
                    <a:pt x="1557538" y="6857999"/>
                  </a:lnTo>
                  <a:lnTo>
                    <a:pt x="1779443" y="6857999"/>
                  </a:lnTo>
                  <a:lnTo>
                    <a:pt x="1779443" y="6858000"/>
                  </a:lnTo>
                  <a:lnTo>
                    <a:pt x="0" y="6858000"/>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Arial" panose="020B0604020202020204" pitchFamily="34" charset="0"/>
                <a:cs typeface="Arial" panose="020B0604020202020204" pitchFamily="34" charset="0"/>
                <a:sym typeface="Arial" panose="020B0604020202020204" pitchFamily="34" charset="0"/>
              </a:endParaRPr>
            </a:p>
          </p:txBody>
        </p:sp>
        <p:sp>
          <p:nvSpPr>
            <p:cNvPr id="9" name="Orange Wave Fade">
              <a:extLst>
                <a:ext uri="{FF2B5EF4-FFF2-40B4-BE49-F238E27FC236}">
                  <a16:creationId xmlns:a16="http://schemas.microsoft.com/office/drawing/2014/main" id="{CFE9D273-F3F6-522F-9446-D3174F4A3CD4}"/>
                </a:ext>
              </a:extLst>
            </p:cNvPr>
            <p:cNvSpPr>
              <a:spLocks noGrp="1" noRot="1" noMove="1" noResize="1" noEditPoints="1" noAdjustHandles="1" noChangeArrowheads="1" noChangeShapeType="1"/>
            </p:cNvSpPr>
            <p:nvPr/>
          </p:nvSpPr>
          <p:spPr>
            <a:xfrm flipH="1">
              <a:off x="6442236" y="564"/>
              <a:ext cx="788911" cy="6857436"/>
            </a:xfrm>
            <a:custGeom>
              <a:avLst/>
              <a:gdLst>
                <a:gd name="connsiteX0" fmla="*/ 0 w 720436"/>
                <a:gd name="connsiteY0" fmla="*/ 0 h 3934691"/>
                <a:gd name="connsiteX1" fmla="*/ 554181 w 720436"/>
                <a:gd name="connsiteY1" fmla="*/ 0 h 3934691"/>
                <a:gd name="connsiteX2" fmla="*/ 720436 w 720436"/>
                <a:gd name="connsiteY2" fmla="*/ 3934691 h 3934691"/>
                <a:gd name="connsiteX3" fmla="*/ 203200 w 720436"/>
                <a:gd name="connsiteY3" fmla="*/ 3934691 h 3934691"/>
                <a:gd name="connsiteX4" fmla="*/ 0 w 720436"/>
                <a:gd name="connsiteY4" fmla="*/ 0 h 3934691"/>
                <a:gd name="connsiteX0" fmla="*/ 0 w 766618"/>
                <a:gd name="connsiteY0" fmla="*/ 0 h 3934691"/>
                <a:gd name="connsiteX1" fmla="*/ 600363 w 766618"/>
                <a:gd name="connsiteY1" fmla="*/ 0 h 3934691"/>
                <a:gd name="connsiteX2" fmla="*/ 766618 w 766618"/>
                <a:gd name="connsiteY2" fmla="*/ 3934691 h 3934691"/>
                <a:gd name="connsiteX3" fmla="*/ 249382 w 766618"/>
                <a:gd name="connsiteY3" fmla="*/ 3934691 h 3934691"/>
                <a:gd name="connsiteX4" fmla="*/ 0 w 766618"/>
                <a:gd name="connsiteY4" fmla="*/ 0 h 3934691"/>
                <a:gd name="connsiteX0" fmla="*/ 0 w 766618"/>
                <a:gd name="connsiteY0" fmla="*/ 0 h 3934691"/>
                <a:gd name="connsiteX1" fmla="*/ 332508 w 766618"/>
                <a:gd name="connsiteY1" fmla="*/ 0 h 3934691"/>
                <a:gd name="connsiteX2" fmla="*/ 766618 w 766618"/>
                <a:gd name="connsiteY2" fmla="*/ 3934691 h 3934691"/>
                <a:gd name="connsiteX3" fmla="*/ 249382 w 766618"/>
                <a:gd name="connsiteY3" fmla="*/ 3934691 h 3934691"/>
                <a:gd name="connsiteX4" fmla="*/ 0 w 766618"/>
                <a:gd name="connsiteY4" fmla="*/ 0 h 3934691"/>
                <a:gd name="connsiteX0" fmla="*/ 0 w 766618"/>
                <a:gd name="connsiteY0" fmla="*/ 5300 h 3939991"/>
                <a:gd name="connsiteX1" fmla="*/ 517235 w 766618"/>
                <a:gd name="connsiteY1" fmla="*/ 0 h 3939991"/>
                <a:gd name="connsiteX2" fmla="*/ 766618 w 766618"/>
                <a:gd name="connsiteY2" fmla="*/ 3939991 h 3939991"/>
                <a:gd name="connsiteX3" fmla="*/ 249382 w 766618"/>
                <a:gd name="connsiteY3" fmla="*/ 3939991 h 3939991"/>
                <a:gd name="connsiteX4" fmla="*/ 0 w 766618"/>
                <a:gd name="connsiteY4" fmla="*/ 5300 h 3939991"/>
                <a:gd name="connsiteX0" fmla="*/ 0 w 742342"/>
                <a:gd name="connsiteY0" fmla="*/ 2978 h 3939991"/>
                <a:gd name="connsiteX1" fmla="*/ 492959 w 742342"/>
                <a:gd name="connsiteY1" fmla="*/ 0 h 3939991"/>
                <a:gd name="connsiteX2" fmla="*/ 742342 w 742342"/>
                <a:gd name="connsiteY2" fmla="*/ 3939991 h 3939991"/>
                <a:gd name="connsiteX3" fmla="*/ 225106 w 742342"/>
                <a:gd name="connsiteY3" fmla="*/ 3939991 h 3939991"/>
                <a:gd name="connsiteX4" fmla="*/ 0 w 742342"/>
                <a:gd name="connsiteY4" fmla="*/ 2978 h 3939991"/>
                <a:gd name="connsiteX0" fmla="*/ 0 w 762572"/>
                <a:gd name="connsiteY0" fmla="*/ 2978 h 3939991"/>
                <a:gd name="connsiteX1" fmla="*/ 513189 w 762572"/>
                <a:gd name="connsiteY1" fmla="*/ 0 h 3939991"/>
                <a:gd name="connsiteX2" fmla="*/ 762572 w 762572"/>
                <a:gd name="connsiteY2" fmla="*/ 3939991 h 3939991"/>
                <a:gd name="connsiteX3" fmla="*/ 245336 w 762572"/>
                <a:gd name="connsiteY3" fmla="*/ 3939991 h 3939991"/>
                <a:gd name="connsiteX4" fmla="*/ 0 w 762572"/>
                <a:gd name="connsiteY4" fmla="*/ 2978 h 3939991"/>
                <a:gd name="connsiteX0" fmla="*/ 0 w 762572"/>
                <a:gd name="connsiteY0" fmla="*/ 0 h 3937013"/>
                <a:gd name="connsiteX1" fmla="*/ 529373 w 762572"/>
                <a:gd name="connsiteY1" fmla="*/ 3987 h 3937013"/>
                <a:gd name="connsiteX2" fmla="*/ 762572 w 762572"/>
                <a:gd name="connsiteY2" fmla="*/ 3937013 h 3937013"/>
                <a:gd name="connsiteX3" fmla="*/ 245336 w 762572"/>
                <a:gd name="connsiteY3" fmla="*/ 3937013 h 3937013"/>
                <a:gd name="connsiteX4" fmla="*/ 0 w 762572"/>
                <a:gd name="connsiteY4" fmla="*/ 0 h 3937013"/>
                <a:gd name="connsiteX0" fmla="*/ 0 w 762572"/>
                <a:gd name="connsiteY0" fmla="*/ 14107 h 3951120"/>
                <a:gd name="connsiteX1" fmla="*/ 529373 w 762572"/>
                <a:gd name="connsiteY1" fmla="*/ 0 h 3951120"/>
                <a:gd name="connsiteX2" fmla="*/ 762572 w 762572"/>
                <a:gd name="connsiteY2" fmla="*/ 3951120 h 3951120"/>
                <a:gd name="connsiteX3" fmla="*/ 245336 w 762572"/>
                <a:gd name="connsiteY3" fmla="*/ 3951120 h 3951120"/>
                <a:gd name="connsiteX4" fmla="*/ 0 w 762572"/>
                <a:gd name="connsiteY4" fmla="*/ 14107 h 3951120"/>
                <a:gd name="connsiteX0" fmla="*/ 0 w 766513"/>
                <a:gd name="connsiteY0" fmla="*/ 0 h 3952844"/>
                <a:gd name="connsiteX1" fmla="*/ 533314 w 766513"/>
                <a:gd name="connsiteY1" fmla="*/ 1724 h 3952844"/>
                <a:gd name="connsiteX2" fmla="*/ 766513 w 766513"/>
                <a:gd name="connsiteY2" fmla="*/ 3952844 h 3952844"/>
                <a:gd name="connsiteX3" fmla="*/ 249277 w 766513"/>
                <a:gd name="connsiteY3" fmla="*/ 3952844 h 3952844"/>
                <a:gd name="connsiteX4" fmla="*/ 0 w 766513"/>
                <a:gd name="connsiteY4" fmla="*/ 0 h 3952844"/>
                <a:gd name="connsiteX0" fmla="*/ 0 w 766513"/>
                <a:gd name="connsiteY0" fmla="*/ 0 h 3952844"/>
                <a:gd name="connsiteX1" fmla="*/ 533314 w 766513"/>
                <a:gd name="connsiteY1" fmla="*/ 6247 h 3952844"/>
                <a:gd name="connsiteX2" fmla="*/ 766513 w 766513"/>
                <a:gd name="connsiteY2" fmla="*/ 3952844 h 3952844"/>
                <a:gd name="connsiteX3" fmla="*/ 249277 w 766513"/>
                <a:gd name="connsiteY3" fmla="*/ 3952844 h 3952844"/>
                <a:gd name="connsiteX4" fmla="*/ 0 w 766513"/>
                <a:gd name="connsiteY4" fmla="*/ 0 h 3952844"/>
                <a:gd name="connsiteX0" fmla="*/ 0 w 766513"/>
                <a:gd name="connsiteY0" fmla="*/ 0 h 3950582"/>
                <a:gd name="connsiteX1" fmla="*/ 533314 w 766513"/>
                <a:gd name="connsiteY1" fmla="*/ 3985 h 3950582"/>
                <a:gd name="connsiteX2" fmla="*/ 766513 w 766513"/>
                <a:gd name="connsiteY2" fmla="*/ 3950582 h 3950582"/>
                <a:gd name="connsiteX3" fmla="*/ 249277 w 766513"/>
                <a:gd name="connsiteY3" fmla="*/ 3950582 h 3950582"/>
                <a:gd name="connsiteX4" fmla="*/ 0 w 766513"/>
                <a:gd name="connsiteY4" fmla="*/ 0 h 3950582"/>
                <a:gd name="connsiteX0" fmla="*/ 0 w 766513"/>
                <a:gd name="connsiteY0" fmla="*/ 0 h 3950582"/>
                <a:gd name="connsiteX1" fmla="*/ 533314 w 766513"/>
                <a:gd name="connsiteY1" fmla="*/ 1724 h 3950582"/>
                <a:gd name="connsiteX2" fmla="*/ 766513 w 766513"/>
                <a:gd name="connsiteY2" fmla="*/ 3950582 h 3950582"/>
                <a:gd name="connsiteX3" fmla="*/ 249277 w 766513"/>
                <a:gd name="connsiteY3" fmla="*/ 3950582 h 3950582"/>
                <a:gd name="connsiteX4" fmla="*/ 0 w 766513"/>
                <a:gd name="connsiteY4" fmla="*/ 0 h 3950582"/>
                <a:gd name="connsiteX0" fmla="*/ 0 w 766513"/>
                <a:gd name="connsiteY0" fmla="*/ 538 h 3951120"/>
                <a:gd name="connsiteX1" fmla="*/ 533314 w 766513"/>
                <a:gd name="connsiteY1" fmla="*/ 0 h 3951120"/>
                <a:gd name="connsiteX2" fmla="*/ 766513 w 766513"/>
                <a:gd name="connsiteY2" fmla="*/ 3951120 h 3951120"/>
                <a:gd name="connsiteX3" fmla="*/ 249277 w 766513"/>
                <a:gd name="connsiteY3" fmla="*/ 3951120 h 3951120"/>
                <a:gd name="connsiteX4" fmla="*/ 0 w 766513"/>
                <a:gd name="connsiteY4" fmla="*/ 538 h 3951120"/>
                <a:gd name="connsiteX0" fmla="*/ 0 w 766513"/>
                <a:gd name="connsiteY0" fmla="*/ 2799 h 3953381"/>
                <a:gd name="connsiteX1" fmla="*/ 529373 w 766513"/>
                <a:gd name="connsiteY1" fmla="*/ 0 h 3953381"/>
                <a:gd name="connsiteX2" fmla="*/ 766513 w 766513"/>
                <a:gd name="connsiteY2" fmla="*/ 3953381 h 3953381"/>
                <a:gd name="connsiteX3" fmla="*/ 249277 w 766513"/>
                <a:gd name="connsiteY3" fmla="*/ 3953381 h 3953381"/>
                <a:gd name="connsiteX4" fmla="*/ 0 w 766513"/>
                <a:gd name="connsiteY4" fmla="*/ 2799 h 3953381"/>
                <a:gd name="connsiteX0" fmla="*/ 0 w 766513"/>
                <a:gd name="connsiteY0" fmla="*/ 4134 h 3953381"/>
                <a:gd name="connsiteX1" fmla="*/ 529373 w 766513"/>
                <a:gd name="connsiteY1" fmla="*/ 0 h 3953381"/>
                <a:gd name="connsiteX2" fmla="*/ 766513 w 766513"/>
                <a:gd name="connsiteY2" fmla="*/ 3953381 h 3953381"/>
                <a:gd name="connsiteX3" fmla="*/ 249277 w 766513"/>
                <a:gd name="connsiteY3" fmla="*/ 3953381 h 3953381"/>
                <a:gd name="connsiteX4" fmla="*/ 0 w 766513"/>
                <a:gd name="connsiteY4" fmla="*/ 4134 h 3953381"/>
                <a:gd name="connsiteX0" fmla="*/ 0 w 766513"/>
                <a:gd name="connsiteY0" fmla="*/ 1464 h 3950711"/>
                <a:gd name="connsiteX1" fmla="*/ 529373 w 766513"/>
                <a:gd name="connsiteY1" fmla="*/ 0 h 3950711"/>
                <a:gd name="connsiteX2" fmla="*/ 766513 w 766513"/>
                <a:gd name="connsiteY2" fmla="*/ 3950711 h 3950711"/>
                <a:gd name="connsiteX3" fmla="*/ 249277 w 766513"/>
                <a:gd name="connsiteY3" fmla="*/ 3950711 h 3950711"/>
                <a:gd name="connsiteX4" fmla="*/ 0 w 766513"/>
                <a:gd name="connsiteY4" fmla="*/ 1464 h 3950711"/>
                <a:gd name="connsiteX0" fmla="*/ 0 w 764187"/>
                <a:gd name="connsiteY0" fmla="*/ 1464 h 3950711"/>
                <a:gd name="connsiteX1" fmla="*/ 527047 w 764187"/>
                <a:gd name="connsiteY1" fmla="*/ 0 h 3950711"/>
                <a:gd name="connsiteX2" fmla="*/ 764187 w 764187"/>
                <a:gd name="connsiteY2" fmla="*/ 3950711 h 3950711"/>
                <a:gd name="connsiteX3" fmla="*/ 246951 w 764187"/>
                <a:gd name="connsiteY3" fmla="*/ 3950711 h 3950711"/>
                <a:gd name="connsiteX4" fmla="*/ 0 w 764187"/>
                <a:gd name="connsiteY4" fmla="*/ 1464 h 3950711"/>
                <a:gd name="connsiteX0" fmla="*/ 0 w 764187"/>
                <a:gd name="connsiteY0" fmla="*/ 357 h 3949604"/>
                <a:gd name="connsiteX1" fmla="*/ 530905 w 764187"/>
                <a:gd name="connsiteY1" fmla="*/ 0 h 3949604"/>
                <a:gd name="connsiteX2" fmla="*/ 764187 w 764187"/>
                <a:gd name="connsiteY2" fmla="*/ 3949604 h 3949604"/>
                <a:gd name="connsiteX3" fmla="*/ 246951 w 764187"/>
                <a:gd name="connsiteY3" fmla="*/ 3949604 h 3949604"/>
                <a:gd name="connsiteX4" fmla="*/ 0 w 764187"/>
                <a:gd name="connsiteY4" fmla="*/ 357 h 3949604"/>
                <a:gd name="connsiteX0" fmla="*/ 0 w 762258"/>
                <a:gd name="connsiteY0" fmla="*/ 1464 h 3949604"/>
                <a:gd name="connsiteX1" fmla="*/ 528976 w 762258"/>
                <a:gd name="connsiteY1" fmla="*/ 0 h 3949604"/>
                <a:gd name="connsiteX2" fmla="*/ 762258 w 762258"/>
                <a:gd name="connsiteY2" fmla="*/ 3949604 h 3949604"/>
                <a:gd name="connsiteX3" fmla="*/ 245022 w 762258"/>
                <a:gd name="connsiteY3" fmla="*/ 3949604 h 3949604"/>
                <a:gd name="connsiteX4" fmla="*/ 0 w 762258"/>
                <a:gd name="connsiteY4" fmla="*/ 1464 h 3949604"/>
                <a:gd name="connsiteX0" fmla="*/ 0 w 762258"/>
                <a:gd name="connsiteY0" fmla="*/ 357 h 3948497"/>
                <a:gd name="connsiteX1" fmla="*/ 528976 w 762258"/>
                <a:gd name="connsiteY1" fmla="*/ 0 h 3948497"/>
                <a:gd name="connsiteX2" fmla="*/ 762258 w 762258"/>
                <a:gd name="connsiteY2" fmla="*/ 3948497 h 3948497"/>
                <a:gd name="connsiteX3" fmla="*/ 245022 w 762258"/>
                <a:gd name="connsiteY3" fmla="*/ 3948497 h 3948497"/>
                <a:gd name="connsiteX4" fmla="*/ 0 w 762258"/>
                <a:gd name="connsiteY4" fmla="*/ 357 h 3948497"/>
                <a:gd name="connsiteX0" fmla="*/ 0 w 762258"/>
                <a:gd name="connsiteY0" fmla="*/ 357 h 3948497"/>
                <a:gd name="connsiteX1" fmla="*/ 546393 w 762258"/>
                <a:gd name="connsiteY1" fmla="*/ 0 h 3948497"/>
                <a:gd name="connsiteX2" fmla="*/ 762258 w 762258"/>
                <a:gd name="connsiteY2" fmla="*/ 3948497 h 3948497"/>
                <a:gd name="connsiteX3" fmla="*/ 245022 w 762258"/>
                <a:gd name="connsiteY3" fmla="*/ 3948497 h 3948497"/>
                <a:gd name="connsiteX4" fmla="*/ 0 w 762258"/>
                <a:gd name="connsiteY4" fmla="*/ 357 h 3948497"/>
                <a:gd name="connsiteX0" fmla="*/ 0 w 762258"/>
                <a:gd name="connsiteY0" fmla="*/ 5371 h 3948497"/>
                <a:gd name="connsiteX1" fmla="*/ 546393 w 762258"/>
                <a:gd name="connsiteY1" fmla="*/ 0 h 3948497"/>
                <a:gd name="connsiteX2" fmla="*/ 762258 w 762258"/>
                <a:gd name="connsiteY2" fmla="*/ 3948497 h 3948497"/>
                <a:gd name="connsiteX3" fmla="*/ 245022 w 762258"/>
                <a:gd name="connsiteY3" fmla="*/ 3948497 h 3948497"/>
                <a:gd name="connsiteX4" fmla="*/ 0 w 762258"/>
                <a:gd name="connsiteY4" fmla="*/ 5371 h 3948497"/>
                <a:gd name="connsiteX0" fmla="*/ 0 w 769430"/>
                <a:gd name="connsiteY0" fmla="*/ 5371 h 3948497"/>
                <a:gd name="connsiteX1" fmla="*/ 546393 w 769430"/>
                <a:gd name="connsiteY1" fmla="*/ 0 h 3948497"/>
                <a:gd name="connsiteX2" fmla="*/ 769430 w 769430"/>
                <a:gd name="connsiteY2" fmla="*/ 3948497 h 3948497"/>
                <a:gd name="connsiteX3" fmla="*/ 245022 w 769430"/>
                <a:gd name="connsiteY3" fmla="*/ 3948497 h 3948497"/>
                <a:gd name="connsiteX4" fmla="*/ 0 w 769430"/>
                <a:gd name="connsiteY4" fmla="*/ 5371 h 3948497"/>
                <a:gd name="connsiteX0" fmla="*/ 0 w 769430"/>
                <a:gd name="connsiteY0" fmla="*/ 5371 h 3948497"/>
                <a:gd name="connsiteX1" fmla="*/ 546393 w 769430"/>
                <a:gd name="connsiteY1" fmla="*/ 0 h 3948497"/>
                <a:gd name="connsiteX2" fmla="*/ 769430 w 769430"/>
                <a:gd name="connsiteY2" fmla="*/ 3948497 h 3948497"/>
                <a:gd name="connsiteX3" fmla="*/ 241436 w 769430"/>
                <a:gd name="connsiteY3" fmla="*/ 3948497 h 3948497"/>
                <a:gd name="connsiteX4" fmla="*/ 0 w 769430"/>
                <a:gd name="connsiteY4" fmla="*/ 5371 h 3948497"/>
                <a:gd name="connsiteX0" fmla="*/ 0 w 769430"/>
                <a:gd name="connsiteY0" fmla="*/ 5371 h 3948497"/>
                <a:gd name="connsiteX1" fmla="*/ 546393 w 769430"/>
                <a:gd name="connsiteY1" fmla="*/ 0 h 3948497"/>
                <a:gd name="connsiteX2" fmla="*/ 769430 w 769430"/>
                <a:gd name="connsiteY2" fmla="*/ 3948497 h 3948497"/>
                <a:gd name="connsiteX3" fmla="*/ 234264 w 769430"/>
                <a:gd name="connsiteY3" fmla="*/ 3948497 h 3948497"/>
                <a:gd name="connsiteX4" fmla="*/ 0 w 769430"/>
                <a:gd name="connsiteY4" fmla="*/ 5371 h 3948497"/>
                <a:gd name="connsiteX0" fmla="*/ 0 w 769430"/>
                <a:gd name="connsiteY0" fmla="*/ 5371 h 3948497"/>
                <a:gd name="connsiteX1" fmla="*/ 546393 w 769430"/>
                <a:gd name="connsiteY1" fmla="*/ 0 h 3948497"/>
                <a:gd name="connsiteX2" fmla="*/ 769430 w 769430"/>
                <a:gd name="connsiteY2" fmla="*/ 3948497 h 3948497"/>
                <a:gd name="connsiteX3" fmla="*/ 237850 w 769430"/>
                <a:gd name="connsiteY3" fmla="*/ 3948497 h 3948497"/>
                <a:gd name="connsiteX4" fmla="*/ 0 w 769430"/>
                <a:gd name="connsiteY4" fmla="*/ 5371 h 3948497"/>
                <a:gd name="connsiteX0" fmla="*/ 0 w 753101"/>
                <a:gd name="connsiteY0" fmla="*/ 10072 h 3948497"/>
                <a:gd name="connsiteX1" fmla="*/ 530064 w 753101"/>
                <a:gd name="connsiteY1" fmla="*/ 0 h 3948497"/>
                <a:gd name="connsiteX2" fmla="*/ 753101 w 753101"/>
                <a:gd name="connsiteY2" fmla="*/ 3948497 h 3948497"/>
                <a:gd name="connsiteX3" fmla="*/ 221521 w 753101"/>
                <a:gd name="connsiteY3" fmla="*/ 3948497 h 3948497"/>
                <a:gd name="connsiteX4" fmla="*/ 0 w 753101"/>
                <a:gd name="connsiteY4" fmla="*/ 10072 h 3948497"/>
                <a:gd name="connsiteX0" fmla="*/ 0 w 785758"/>
                <a:gd name="connsiteY0" fmla="*/ 670 h 3948497"/>
                <a:gd name="connsiteX1" fmla="*/ 562721 w 785758"/>
                <a:gd name="connsiteY1" fmla="*/ 0 h 3948497"/>
                <a:gd name="connsiteX2" fmla="*/ 785758 w 785758"/>
                <a:gd name="connsiteY2" fmla="*/ 3948497 h 3948497"/>
                <a:gd name="connsiteX3" fmla="*/ 254178 w 785758"/>
                <a:gd name="connsiteY3" fmla="*/ 3948497 h 3948497"/>
                <a:gd name="connsiteX4" fmla="*/ 0 w 785758"/>
                <a:gd name="connsiteY4" fmla="*/ 670 h 3948497"/>
                <a:gd name="connsiteX0" fmla="*/ 0 w 785758"/>
                <a:gd name="connsiteY0" fmla="*/ 670 h 3948497"/>
                <a:gd name="connsiteX1" fmla="*/ 513735 w 785758"/>
                <a:gd name="connsiteY1" fmla="*/ 0 h 3948497"/>
                <a:gd name="connsiteX2" fmla="*/ 785758 w 785758"/>
                <a:gd name="connsiteY2" fmla="*/ 3948497 h 3948497"/>
                <a:gd name="connsiteX3" fmla="*/ 254178 w 785758"/>
                <a:gd name="connsiteY3" fmla="*/ 3948497 h 3948497"/>
                <a:gd name="connsiteX4" fmla="*/ 0 w 785758"/>
                <a:gd name="connsiteY4" fmla="*/ 670 h 3948497"/>
                <a:gd name="connsiteX0" fmla="*/ 0 w 785758"/>
                <a:gd name="connsiteY0" fmla="*/ 670 h 3948497"/>
                <a:gd name="connsiteX1" fmla="*/ 554557 w 785758"/>
                <a:gd name="connsiteY1" fmla="*/ 0 h 3948497"/>
                <a:gd name="connsiteX2" fmla="*/ 785758 w 785758"/>
                <a:gd name="connsiteY2" fmla="*/ 3948497 h 3948497"/>
                <a:gd name="connsiteX3" fmla="*/ 254178 w 785758"/>
                <a:gd name="connsiteY3" fmla="*/ 3948497 h 3948497"/>
                <a:gd name="connsiteX4" fmla="*/ 0 w 785758"/>
                <a:gd name="connsiteY4" fmla="*/ 670 h 3948497"/>
                <a:gd name="connsiteX0" fmla="*/ 0 w 785758"/>
                <a:gd name="connsiteY0" fmla="*/ 670 h 3948497"/>
                <a:gd name="connsiteX1" fmla="*/ 554557 w 785758"/>
                <a:gd name="connsiteY1" fmla="*/ 0 h 3948497"/>
                <a:gd name="connsiteX2" fmla="*/ 785758 w 785758"/>
                <a:gd name="connsiteY2" fmla="*/ 3948497 h 3948497"/>
                <a:gd name="connsiteX3" fmla="*/ 254178 w 785758"/>
                <a:gd name="connsiteY3" fmla="*/ 3948497 h 3948497"/>
                <a:gd name="connsiteX4" fmla="*/ 0 w 785758"/>
                <a:gd name="connsiteY4" fmla="*/ 670 h 3948497"/>
                <a:gd name="connsiteX0" fmla="*/ 0 w 785758"/>
                <a:gd name="connsiteY0" fmla="*/ 670 h 3948497"/>
                <a:gd name="connsiteX1" fmla="*/ 554557 w 785758"/>
                <a:gd name="connsiteY1" fmla="*/ 0 h 3948497"/>
                <a:gd name="connsiteX2" fmla="*/ 785758 w 785758"/>
                <a:gd name="connsiteY2" fmla="*/ 3948497 h 3948497"/>
                <a:gd name="connsiteX3" fmla="*/ 335821 w 785758"/>
                <a:gd name="connsiteY3" fmla="*/ 3948497 h 3948497"/>
                <a:gd name="connsiteX4" fmla="*/ 0 w 785758"/>
                <a:gd name="connsiteY4" fmla="*/ 670 h 3948497"/>
                <a:gd name="connsiteX0" fmla="*/ 0 w 785758"/>
                <a:gd name="connsiteY0" fmla="*/ 670 h 3948497"/>
                <a:gd name="connsiteX1" fmla="*/ 554557 w 785758"/>
                <a:gd name="connsiteY1" fmla="*/ 0 h 3948497"/>
                <a:gd name="connsiteX2" fmla="*/ 785758 w 785758"/>
                <a:gd name="connsiteY2" fmla="*/ 3948497 h 3948497"/>
                <a:gd name="connsiteX3" fmla="*/ 254178 w 785758"/>
                <a:gd name="connsiteY3" fmla="*/ 3948497 h 3948497"/>
                <a:gd name="connsiteX4" fmla="*/ 0 w 785758"/>
                <a:gd name="connsiteY4" fmla="*/ 670 h 3948497"/>
                <a:gd name="connsiteX0" fmla="*/ 0 w 785758"/>
                <a:gd name="connsiteY0" fmla="*/ 670 h 3948497"/>
                <a:gd name="connsiteX1" fmla="*/ 554557 w 785758"/>
                <a:gd name="connsiteY1" fmla="*/ 0 h 3948497"/>
                <a:gd name="connsiteX2" fmla="*/ 785758 w 785758"/>
                <a:gd name="connsiteY2" fmla="*/ 3948497 h 3948497"/>
                <a:gd name="connsiteX3" fmla="*/ 246013 w 785758"/>
                <a:gd name="connsiteY3" fmla="*/ 3948497 h 3948497"/>
                <a:gd name="connsiteX4" fmla="*/ 0 w 785758"/>
                <a:gd name="connsiteY4" fmla="*/ 670 h 3948497"/>
                <a:gd name="connsiteX0" fmla="*/ 0 w 788911"/>
                <a:gd name="connsiteY0" fmla="*/ 670 h 3948497"/>
                <a:gd name="connsiteX1" fmla="*/ 554557 w 788911"/>
                <a:gd name="connsiteY1" fmla="*/ 0 h 3948497"/>
                <a:gd name="connsiteX2" fmla="*/ 788911 w 788911"/>
                <a:gd name="connsiteY2" fmla="*/ 3948497 h 3948497"/>
                <a:gd name="connsiteX3" fmla="*/ 246013 w 788911"/>
                <a:gd name="connsiteY3" fmla="*/ 3948497 h 3948497"/>
                <a:gd name="connsiteX4" fmla="*/ 0 w 788911"/>
                <a:gd name="connsiteY4" fmla="*/ 670 h 3948497"/>
                <a:gd name="connsiteX0" fmla="*/ 0 w 788911"/>
                <a:gd name="connsiteY0" fmla="*/ 670 h 3948497"/>
                <a:gd name="connsiteX1" fmla="*/ 557710 w 788911"/>
                <a:gd name="connsiteY1" fmla="*/ 0 h 3948497"/>
                <a:gd name="connsiteX2" fmla="*/ 788911 w 788911"/>
                <a:gd name="connsiteY2" fmla="*/ 3948497 h 3948497"/>
                <a:gd name="connsiteX3" fmla="*/ 246013 w 788911"/>
                <a:gd name="connsiteY3" fmla="*/ 3948497 h 3948497"/>
                <a:gd name="connsiteX4" fmla="*/ 0 w 788911"/>
                <a:gd name="connsiteY4" fmla="*/ 670 h 3948497"/>
                <a:gd name="connsiteX0" fmla="*/ 0 w 798371"/>
                <a:gd name="connsiteY0" fmla="*/ 670 h 3948497"/>
                <a:gd name="connsiteX1" fmla="*/ 557710 w 798371"/>
                <a:gd name="connsiteY1" fmla="*/ 0 h 3948497"/>
                <a:gd name="connsiteX2" fmla="*/ 798371 w 798371"/>
                <a:gd name="connsiteY2" fmla="*/ 3948497 h 3948497"/>
                <a:gd name="connsiteX3" fmla="*/ 246013 w 798371"/>
                <a:gd name="connsiteY3" fmla="*/ 3948497 h 3948497"/>
                <a:gd name="connsiteX4" fmla="*/ 0 w 798371"/>
                <a:gd name="connsiteY4" fmla="*/ 670 h 3948497"/>
                <a:gd name="connsiteX0" fmla="*/ 0 w 792064"/>
                <a:gd name="connsiteY0" fmla="*/ 670 h 3948497"/>
                <a:gd name="connsiteX1" fmla="*/ 551403 w 792064"/>
                <a:gd name="connsiteY1" fmla="*/ 0 h 3948497"/>
                <a:gd name="connsiteX2" fmla="*/ 792064 w 792064"/>
                <a:gd name="connsiteY2" fmla="*/ 3948497 h 3948497"/>
                <a:gd name="connsiteX3" fmla="*/ 239706 w 792064"/>
                <a:gd name="connsiteY3" fmla="*/ 3948497 h 3948497"/>
                <a:gd name="connsiteX4" fmla="*/ 0 w 792064"/>
                <a:gd name="connsiteY4" fmla="*/ 670 h 3948497"/>
                <a:gd name="connsiteX0" fmla="*/ 0 w 792064"/>
                <a:gd name="connsiteY0" fmla="*/ 670 h 3948497"/>
                <a:gd name="connsiteX1" fmla="*/ 551403 w 792064"/>
                <a:gd name="connsiteY1" fmla="*/ 0 h 3948497"/>
                <a:gd name="connsiteX2" fmla="*/ 792064 w 792064"/>
                <a:gd name="connsiteY2" fmla="*/ 3948497 h 3948497"/>
                <a:gd name="connsiteX3" fmla="*/ 239706 w 792064"/>
                <a:gd name="connsiteY3" fmla="*/ 3948497 h 3948497"/>
                <a:gd name="connsiteX4" fmla="*/ 0 w 792064"/>
                <a:gd name="connsiteY4" fmla="*/ 670 h 3948497"/>
                <a:gd name="connsiteX0" fmla="*/ 0 w 788911"/>
                <a:gd name="connsiteY0" fmla="*/ 670 h 3948497"/>
                <a:gd name="connsiteX1" fmla="*/ 548250 w 788911"/>
                <a:gd name="connsiteY1" fmla="*/ 0 h 3948497"/>
                <a:gd name="connsiteX2" fmla="*/ 788911 w 788911"/>
                <a:gd name="connsiteY2" fmla="*/ 3948497 h 3948497"/>
                <a:gd name="connsiteX3" fmla="*/ 236553 w 788911"/>
                <a:gd name="connsiteY3" fmla="*/ 3948497 h 3948497"/>
                <a:gd name="connsiteX4" fmla="*/ 0 w 788911"/>
                <a:gd name="connsiteY4" fmla="*/ 670 h 3948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8911" h="3948497">
                  <a:moveTo>
                    <a:pt x="0" y="670"/>
                  </a:moveTo>
                  <a:lnTo>
                    <a:pt x="548250" y="0"/>
                  </a:lnTo>
                  <a:lnTo>
                    <a:pt x="788911" y="3948497"/>
                  </a:lnTo>
                  <a:lnTo>
                    <a:pt x="236553" y="3948497"/>
                  </a:lnTo>
                  <a:lnTo>
                    <a:pt x="0" y="670"/>
                  </a:lnTo>
                  <a:close/>
                </a:path>
              </a:pathLst>
            </a:custGeom>
            <a:gradFill flip="none" rotWithShape="1">
              <a:gsLst>
                <a:gs pos="0">
                  <a:schemeClr val="accent1"/>
                </a:gs>
                <a:gs pos="23000">
                  <a:schemeClr val="accent1"/>
                </a:gs>
                <a:gs pos="62000">
                  <a:schemeClr val="accent1">
                    <a:alpha val="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endParaRPr lang="en-US">
                <a:latin typeface="Arial" panose="020B0604020202020204" pitchFamily="34" charset="0"/>
                <a:cs typeface="Arial" panose="020B0604020202020204" pitchFamily="34" charset="0"/>
                <a:sym typeface="Arial" panose="020B0604020202020204" pitchFamily="34" charset="0"/>
              </a:endParaRPr>
            </a:p>
          </p:txBody>
        </p:sp>
        <p:sp>
          <p:nvSpPr>
            <p:cNvPr id="10" name="Orange Wave Solid">
              <a:extLst>
                <a:ext uri="{FF2B5EF4-FFF2-40B4-BE49-F238E27FC236}">
                  <a16:creationId xmlns:a16="http://schemas.microsoft.com/office/drawing/2014/main" id="{637D66B0-F19E-F2C4-79A4-82598CD667E0}"/>
                </a:ext>
              </a:extLst>
            </p:cNvPr>
            <p:cNvSpPr>
              <a:spLocks noGrp="1" noRot="1" noMove="1" noResize="1" noEditPoints="1" noAdjustHandles="1" noChangeArrowheads="1" noChangeShapeType="1"/>
            </p:cNvSpPr>
            <p:nvPr/>
          </p:nvSpPr>
          <p:spPr>
            <a:xfrm>
              <a:off x="5674046" y="564"/>
              <a:ext cx="783617" cy="6857436"/>
            </a:xfrm>
            <a:custGeom>
              <a:avLst/>
              <a:gdLst>
                <a:gd name="connsiteX0" fmla="*/ 0 w 720436"/>
                <a:gd name="connsiteY0" fmla="*/ 0 h 3934691"/>
                <a:gd name="connsiteX1" fmla="*/ 554181 w 720436"/>
                <a:gd name="connsiteY1" fmla="*/ 0 h 3934691"/>
                <a:gd name="connsiteX2" fmla="*/ 720436 w 720436"/>
                <a:gd name="connsiteY2" fmla="*/ 3934691 h 3934691"/>
                <a:gd name="connsiteX3" fmla="*/ 203200 w 720436"/>
                <a:gd name="connsiteY3" fmla="*/ 3934691 h 3934691"/>
                <a:gd name="connsiteX4" fmla="*/ 0 w 720436"/>
                <a:gd name="connsiteY4" fmla="*/ 0 h 3934691"/>
                <a:gd name="connsiteX0" fmla="*/ 0 w 766618"/>
                <a:gd name="connsiteY0" fmla="*/ 0 h 3934691"/>
                <a:gd name="connsiteX1" fmla="*/ 600363 w 766618"/>
                <a:gd name="connsiteY1" fmla="*/ 0 h 3934691"/>
                <a:gd name="connsiteX2" fmla="*/ 766618 w 766618"/>
                <a:gd name="connsiteY2" fmla="*/ 3934691 h 3934691"/>
                <a:gd name="connsiteX3" fmla="*/ 249382 w 766618"/>
                <a:gd name="connsiteY3" fmla="*/ 3934691 h 3934691"/>
                <a:gd name="connsiteX4" fmla="*/ 0 w 766618"/>
                <a:gd name="connsiteY4" fmla="*/ 0 h 3934691"/>
                <a:gd name="connsiteX0" fmla="*/ 0 w 766618"/>
                <a:gd name="connsiteY0" fmla="*/ 0 h 3934691"/>
                <a:gd name="connsiteX1" fmla="*/ 332508 w 766618"/>
                <a:gd name="connsiteY1" fmla="*/ 0 h 3934691"/>
                <a:gd name="connsiteX2" fmla="*/ 766618 w 766618"/>
                <a:gd name="connsiteY2" fmla="*/ 3934691 h 3934691"/>
                <a:gd name="connsiteX3" fmla="*/ 249382 w 766618"/>
                <a:gd name="connsiteY3" fmla="*/ 3934691 h 3934691"/>
                <a:gd name="connsiteX4" fmla="*/ 0 w 766618"/>
                <a:gd name="connsiteY4" fmla="*/ 0 h 3934691"/>
                <a:gd name="connsiteX0" fmla="*/ 0 w 766618"/>
                <a:gd name="connsiteY0" fmla="*/ 5300 h 3939991"/>
                <a:gd name="connsiteX1" fmla="*/ 517235 w 766618"/>
                <a:gd name="connsiteY1" fmla="*/ 0 h 3939991"/>
                <a:gd name="connsiteX2" fmla="*/ 766618 w 766618"/>
                <a:gd name="connsiteY2" fmla="*/ 3939991 h 3939991"/>
                <a:gd name="connsiteX3" fmla="*/ 249382 w 766618"/>
                <a:gd name="connsiteY3" fmla="*/ 3939991 h 3939991"/>
                <a:gd name="connsiteX4" fmla="*/ 0 w 766618"/>
                <a:gd name="connsiteY4" fmla="*/ 5300 h 3939991"/>
                <a:gd name="connsiteX0" fmla="*/ 0 w 742342"/>
                <a:gd name="connsiteY0" fmla="*/ 2978 h 3939991"/>
                <a:gd name="connsiteX1" fmla="*/ 492959 w 742342"/>
                <a:gd name="connsiteY1" fmla="*/ 0 h 3939991"/>
                <a:gd name="connsiteX2" fmla="*/ 742342 w 742342"/>
                <a:gd name="connsiteY2" fmla="*/ 3939991 h 3939991"/>
                <a:gd name="connsiteX3" fmla="*/ 225106 w 742342"/>
                <a:gd name="connsiteY3" fmla="*/ 3939991 h 3939991"/>
                <a:gd name="connsiteX4" fmla="*/ 0 w 742342"/>
                <a:gd name="connsiteY4" fmla="*/ 2978 h 3939991"/>
                <a:gd name="connsiteX0" fmla="*/ 0 w 762572"/>
                <a:gd name="connsiteY0" fmla="*/ 2978 h 3939991"/>
                <a:gd name="connsiteX1" fmla="*/ 513189 w 762572"/>
                <a:gd name="connsiteY1" fmla="*/ 0 h 3939991"/>
                <a:gd name="connsiteX2" fmla="*/ 762572 w 762572"/>
                <a:gd name="connsiteY2" fmla="*/ 3939991 h 3939991"/>
                <a:gd name="connsiteX3" fmla="*/ 245336 w 762572"/>
                <a:gd name="connsiteY3" fmla="*/ 3939991 h 3939991"/>
                <a:gd name="connsiteX4" fmla="*/ 0 w 762572"/>
                <a:gd name="connsiteY4" fmla="*/ 2978 h 3939991"/>
                <a:gd name="connsiteX0" fmla="*/ 0 w 762572"/>
                <a:gd name="connsiteY0" fmla="*/ 0 h 3937013"/>
                <a:gd name="connsiteX1" fmla="*/ 529373 w 762572"/>
                <a:gd name="connsiteY1" fmla="*/ 3987 h 3937013"/>
                <a:gd name="connsiteX2" fmla="*/ 762572 w 762572"/>
                <a:gd name="connsiteY2" fmla="*/ 3937013 h 3937013"/>
                <a:gd name="connsiteX3" fmla="*/ 245336 w 762572"/>
                <a:gd name="connsiteY3" fmla="*/ 3937013 h 3937013"/>
                <a:gd name="connsiteX4" fmla="*/ 0 w 762572"/>
                <a:gd name="connsiteY4" fmla="*/ 0 h 3937013"/>
                <a:gd name="connsiteX0" fmla="*/ 0 w 762572"/>
                <a:gd name="connsiteY0" fmla="*/ 14107 h 3951120"/>
                <a:gd name="connsiteX1" fmla="*/ 529373 w 762572"/>
                <a:gd name="connsiteY1" fmla="*/ 0 h 3951120"/>
                <a:gd name="connsiteX2" fmla="*/ 762572 w 762572"/>
                <a:gd name="connsiteY2" fmla="*/ 3951120 h 3951120"/>
                <a:gd name="connsiteX3" fmla="*/ 245336 w 762572"/>
                <a:gd name="connsiteY3" fmla="*/ 3951120 h 3951120"/>
                <a:gd name="connsiteX4" fmla="*/ 0 w 762572"/>
                <a:gd name="connsiteY4" fmla="*/ 14107 h 3951120"/>
                <a:gd name="connsiteX0" fmla="*/ 0 w 766513"/>
                <a:gd name="connsiteY0" fmla="*/ 0 h 3952844"/>
                <a:gd name="connsiteX1" fmla="*/ 533314 w 766513"/>
                <a:gd name="connsiteY1" fmla="*/ 1724 h 3952844"/>
                <a:gd name="connsiteX2" fmla="*/ 766513 w 766513"/>
                <a:gd name="connsiteY2" fmla="*/ 3952844 h 3952844"/>
                <a:gd name="connsiteX3" fmla="*/ 249277 w 766513"/>
                <a:gd name="connsiteY3" fmla="*/ 3952844 h 3952844"/>
                <a:gd name="connsiteX4" fmla="*/ 0 w 766513"/>
                <a:gd name="connsiteY4" fmla="*/ 0 h 3952844"/>
                <a:gd name="connsiteX0" fmla="*/ 0 w 766513"/>
                <a:gd name="connsiteY0" fmla="*/ 0 h 3952844"/>
                <a:gd name="connsiteX1" fmla="*/ 533314 w 766513"/>
                <a:gd name="connsiteY1" fmla="*/ 6247 h 3952844"/>
                <a:gd name="connsiteX2" fmla="*/ 766513 w 766513"/>
                <a:gd name="connsiteY2" fmla="*/ 3952844 h 3952844"/>
                <a:gd name="connsiteX3" fmla="*/ 249277 w 766513"/>
                <a:gd name="connsiteY3" fmla="*/ 3952844 h 3952844"/>
                <a:gd name="connsiteX4" fmla="*/ 0 w 766513"/>
                <a:gd name="connsiteY4" fmla="*/ 0 h 3952844"/>
                <a:gd name="connsiteX0" fmla="*/ 0 w 766513"/>
                <a:gd name="connsiteY0" fmla="*/ 0 h 3950582"/>
                <a:gd name="connsiteX1" fmla="*/ 533314 w 766513"/>
                <a:gd name="connsiteY1" fmla="*/ 3985 h 3950582"/>
                <a:gd name="connsiteX2" fmla="*/ 766513 w 766513"/>
                <a:gd name="connsiteY2" fmla="*/ 3950582 h 3950582"/>
                <a:gd name="connsiteX3" fmla="*/ 249277 w 766513"/>
                <a:gd name="connsiteY3" fmla="*/ 3950582 h 3950582"/>
                <a:gd name="connsiteX4" fmla="*/ 0 w 766513"/>
                <a:gd name="connsiteY4" fmla="*/ 0 h 3950582"/>
                <a:gd name="connsiteX0" fmla="*/ 0 w 766513"/>
                <a:gd name="connsiteY0" fmla="*/ 0 h 3950582"/>
                <a:gd name="connsiteX1" fmla="*/ 533314 w 766513"/>
                <a:gd name="connsiteY1" fmla="*/ 1724 h 3950582"/>
                <a:gd name="connsiteX2" fmla="*/ 766513 w 766513"/>
                <a:gd name="connsiteY2" fmla="*/ 3950582 h 3950582"/>
                <a:gd name="connsiteX3" fmla="*/ 249277 w 766513"/>
                <a:gd name="connsiteY3" fmla="*/ 3950582 h 3950582"/>
                <a:gd name="connsiteX4" fmla="*/ 0 w 766513"/>
                <a:gd name="connsiteY4" fmla="*/ 0 h 3950582"/>
                <a:gd name="connsiteX0" fmla="*/ 0 w 766513"/>
                <a:gd name="connsiteY0" fmla="*/ 538 h 3951120"/>
                <a:gd name="connsiteX1" fmla="*/ 533314 w 766513"/>
                <a:gd name="connsiteY1" fmla="*/ 0 h 3951120"/>
                <a:gd name="connsiteX2" fmla="*/ 766513 w 766513"/>
                <a:gd name="connsiteY2" fmla="*/ 3951120 h 3951120"/>
                <a:gd name="connsiteX3" fmla="*/ 249277 w 766513"/>
                <a:gd name="connsiteY3" fmla="*/ 3951120 h 3951120"/>
                <a:gd name="connsiteX4" fmla="*/ 0 w 766513"/>
                <a:gd name="connsiteY4" fmla="*/ 538 h 3951120"/>
                <a:gd name="connsiteX0" fmla="*/ 0 w 766513"/>
                <a:gd name="connsiteY0" fmla="*/ 2799 h 3953381"/>
                <a:gd name="connsiteX1" fmla="*/ 529373 w 766513"/>
                <a:gd name="connsiteY1" fmla="*/ 0 h 3953381"/>
                <a:gd name="connsiteX2" fmla="*/ 766513 w 766513"/>
                <a:gd name="connsiteY2" fmla="*/ 3953381 h 3953381"/>
                <a:gd name="connsiteX3" fmla="*/ 249277 w 766513"/>
                <a:gd name="connsiteY3" fmla="*/ 3953381 h 3953381"/>
                <a:gd name="connsiteX4" fmla="*/ 0 w 766513"/>
                <a:gd name="connsiteY4" fmla="*/ 2799 h 3953381"/>
                <a:gd name="connsiteX0" fmla="*/ 0 w 766513"/>
                <a:gd name="connsiteY0" fmla="*/ 4134 h 3953381"/>
                <a:gd name="connsiteX1" fmla="*/ 529373 w 766513"/>
                <a:gd name="connsiteY1" fmla="*/ 0 h 3953381"/>
                <a:gd name="connsiteX2" fmla="*/ 766513 w 766513"/>
                <a:gd name="connsiteY2" fmla="*/ 3953381 h 3953381"/>
                <a:gd name="connsiteX3" fmla="*/ 249277 w 766513"/>
                <a:gd name="connsiteY3" fmla="*/ 3953381 h 3953381"/>
                <a:gd name="connsiteX4" fmla="*/ 0 w 766513"/>
                <a:gd name="connsiteY4" fmla="*/ 4134 h 3953381"/>
                <a:gd name="connsiteX0" fmla="*/ 0 w 766513"/>
                <a:gd name="connsiteY0" fmla="*/ 1464 h 3950711"/>
                <a:gd name="connsiteX1" fmla="*/ 529373 w 766513"/>
                <a:gd name="connsiteY1" fmla="*/ 0 h 3950711"/>
                <a:gd name="connsiteX2" fmla="*/ 766513 w 766513"/>
                <a:gd name="connsiteY2" fmla="*/ 3950711 h 3950711"/>
                <a:gd name="connsiteX3" fmla="*/ 249277 w 766513"/>
                <a:gd name="connsiteY3" fmla="*/ 3950711 h 3950711"/>
                <a:gd name="connsiteX4" fmla="*/ 0 w 766513"/>
                <a:gd name="connsiteY4" fmla="*/ 1464 h 3950711"/>
                <a:gd name="connsiteX0" fmla="*/ 0 w 764187"/>
                <a:gd name="connsiteY0" fmla="*/ 1464 h 3950711"/>
                <a:gd name="connsiteX1" fmla="*/ 527047 w 764187"/>
                <a:gd name="connsiteY1" fmla="*/ 0 h 3950711"/>
                <a:gd name="connsiteX2" fmla="*/ 764187 w 764187"/>
                <a:gd name="connsiteY2" fmla="*/ 3950711 h 3950711"/>
                <a:gd name="connsiteX3" fmla="*/ 246951 w 764187"/>
                <a:gd name="connsiteY3" fmla="*/ 3950711 h 3950711"/>
                <a:gd name="connsiteX4" fmla="*/ 0 w 764187"/>
                <a:gd name="connsiteY4" fmla="*/ 1464 h 3950711"/>
                <a:gd name="connsiteX0" fmla="*/ 0 w 764187"/>
                <a:gd name="connsiteY0" fmla="*/ 357 h 3949604"/>
                <a:gd name="connsiteX1" fmla="*/ 530905 w 764187"/>
                <a:gd name="connsiteY1" fmla="*/ 0 h 3949604"/>
                <a:gd name="connsiteX2" fmla="*/ 764187 w 764187"/>
                <a:gd name="connsiteY2" fmla="*/ 3949604 h 3949604"/>
                <a:gd name="connsiteX3" fmla="*/ 246951 w 764187"/>
                <a:gd name="connsiteY3" fmla="*/ 3949604 h 3949604"/>
                <a:gd name="connsiteX4" fmla="*/ 0 w 764187"/>
                <a:gd name="connsiteY4" fmla="*/ 357 h 3949604"/>
                <a:gd name="connsiteX0" fmla="*/ 0 w 762258"/>
                <a:gd name="connsiteY0" fmla="*/ 1464 h 3949604"/>
                <a:gd name="connsiteX1" fmla="*/ 528976 w 762258"/>
                <a:gd name="connsiteY1" fmla="*/ 0 h 3949604"/>
                <a:gd name="connsiteX2" fmla="*/ 762258 w 762258"/>
                <a:gd name="connsiteY2" fmla="*/ 3949604 h 3949604"/>
                <a:gd name="connsiteX3" fmla="*/ 245022 w 762258"/>
                <a:gd name="connsiteY3" fmla="*/ 3949604 h 3949604"/>
                <a:gd name="connsiteX4" fmla="*/ 0 w 762258"/>
                <a:gd name="connsiteY4" fmla="*/ 1464 h 3949604"/>
                <a:gd name="connsiteX0" fmla="*/ 0 w 762258"/>
                <a:gd name="connsiteY0" fmla="*/ 357 h 3948497"/>
                <a:gd name="connsiteX1" fmla="*/ 528976 w 762258"/>
                <a:gd name="connsiteY1" fmla="*/ 0 h 3948497"/>
                <a:gd name="connsiteX2" fmla="*/ 762258 w 762258"/>
                <a:gd name="connsiteY2" fmla="*/ 3948497 h 3948497"/>
                <a:gd name="connsiteX3" fmla="*/ 245022 w 762258"/>
                <a:gd name="connsiteY3" fmla="*/ 3948497 h 3948497"/>
                <a:gd name="connsiteX4" fmla="*/ 0 w 762258"/>
                <a:gd name="connsiteY4" fmla="*/ 357 h 3948497"/>
                <a:gd name="connsiteX0" fmla="*/ 0 w 762258"/>
                <a:gd name="connsiteY0" fmla="*/ 357 h 3948497"/>
                <a:gd name="connsiteX1" fmla="*/ 548683 w 762258"/>
                <a:gd name="connsiteY1" fmla="*/ 0 h 3948497"/>
                <a:gd name="connsiteX2" fmla="*/ 762258 w 762258"/>
                <a:gd name="connsiteY2" fmla="*/ 3948497 h 3948497"/>
                <a:gd name="connsiteX3" fmla="*/ 245022 w 762258"/>
                <a:gd name="connsiteY3" fmla="*/ 3948497 h 3948497"/>
                <a:gd name="connsiteX4" fmla="*/ 0 w 762258"/>
                <a:gd name="connsiteY4" fmla="*/ 357 h 3948497"/>
                <a:gd name="connsiteX0" fmla="*/ 0 w 766199"/>
                <a:gd name="connsiteY0" fmla="*/ 357 h 3948497"/>
                <a:gd name="connsiteX1" fmla="*/ 552624 w 766199"/>
                <a:gd name="connsiteY1" fmla="*/ 0 h 3948497"/>
                <a:gd name="connsiteX2" fmla="*/ 766199 w 766199"/>
                <a:gd name="connsiteY2" fmla="*/ 3948497 h 3948497"/>
                <a:gd name="connsiteX3" fmla="*/ 248963 w 766199"/>
                <a:gd name="connsiteY3" fmla="*/ 3948497 h 3948497"/>
                <a:gd name="connsiteX4" fmla="*/ 0 w 766199"/>
                <a:gd name="connsiteY4" fmla="*/ 357 h 3948497"/>
                <a:gd name="connsiteX0" fmla="*/ 0 w 783617"/>
                <a:gd name="connsiteY0" fmla="*/ 357 h 3948497"/>
                <a:gd name="connsiteX1" fmla="*/ 570042 w 783617"/>
                <a:gd name="connsiteY1" fmla="*/ 0 h 3948497"/>
                <a:gd name="connsiteX2" fmla="*/ 783617 w 783617"/>
                <a:gd name="connsiteY2" fmla="*/ 3948497 h 3948497"/>
                <a:gd name="connsiteX3" fmla="*/ 266381 w 783617"/>
                <a:gd name="connsiteY3" fmla="*/ 3948497 h 3948497"/>
                <a:gd name="connsiteX4" fmla="*/ 0 w 783617"/>
                <a:gd name="connsiteY4" fmla="*/ 357 h 39484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617" h="3948497">
                  <a:moveTo>
                    <a:pt x="0" y="357"/>
                  </a:moveTo>
                  <a:lnTo>
                    <a:pt x="570042" y="0"/>
                  </a:lnTo>
                  <a:lnTo>
                    <a:pt x="783617" y="3948497"/>
                  </a:lnTo>
                  <a:lnTo>
                    <a:pt x="266381" y="3948497"/>
                  </a:lnTo>
                  <a:lnTo>
                    <a:pt x="0" y="357"/>
                  </a:lnTo>
                  <a:close/>
                </a:path>
              </a:pathLst>
            </a:custGeom>
            <a:gradFill flip="none" rotWithShape="1">
              <a:gsLst>
                <a:gs pos="0">
                  <a:schemeClr val="accent1"/>
                </a:gs>
                <a:gs pos="25000">
                  <a:schemeClr val="accent1"/>
                </a:gs>
                <a:gs pos="61000">
                  <a:schemeClr val="bg1">
                    <a:alpha val="0"/>
                  </a:schemeClr>
                </a:gs>
                <a:gs pos="100000">
                  <a:schemeClr val="bg1">
                    <a:alpha val="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endParaRPr lang="en-US">
                <a:latin typeface="Arial" panose="020B0604020202020204" pitchFamily="34" charset="0"/>
                <a:cs typeface="Arial" panose="020B0604020202020204" pitchFamily="34" charset="0"/>
                <a:sym typeface="Arial" panose="020B0604020202020204" pitchFamily="34" charset="0"/>
              </a:endParaRPr>
            </a:p>
          </p:txBody>
        </p:sp>
      </p:grpSp>
    </p:spTree>
    <p:extLst>
      <p:ext uri="{BB962C8B-B14F-4D97-AF65-F5344CB8AC3E}">
        <p14:creationId xmlns:p14="http://schemas.microsoft.com/office/powerpoint/2010/main" val="1831254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3D264CF-9DBD-EDE1-FE84-E774B35999F9}"/>
              </a:ext>
            </a:extLst>
          </p:cNvPr>
          <p:cNvSpPr>
            <a:spLocks noGrp="1"/>
          </p:cNvSpPr>
          <p:nvPr>
            <p:ph type="sldNum" sz="quarter" idx="12"/>
          </p:nvPr>
        </p:nvSpPr>
        <p:spPr/>
        <p:txBody>
          <a:bodyPr/>
          <a:lstStyle/>
          <a:p>
            <a:pPr marL="0" marR="0" lvl="0" indent="0" algn="r" defTabSz="457189" rtl="0" eaLnBrk="1" fontAlgn="auto" latinLnBrk="0" hangingPunct="1">
              <a:lnSpc>
                <a:spcPct val="100000"/>
              </a:lnSpc>
              <a:spcBef>
                <a:spcPts val="0"/>
              </a:spcBef>
              <a:spcAft>
                <a:spcPts val="0"/>
              </a:spcAft>
              <a:buClrTx/>
              <a:buSzTx/>
              <a:buFontTx/>
              <a:buNone/>
              <a:tabLst/>
              <a:defRPr/>
            </a:pPr>
            <a:fld id="{F929F5BF-7444-F347-ABD3-AFE4EE86D3BF}" type="slidenum">
              <a:rPr kumimoji="0" lang="en-US" sz="1000" b="1"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rPr>
              <a:pPr marL="0" marR="0" lvl="0" indent="0" algn="r" defTabSz="457189" rtl="0" eaLnBrk="1" fontAlgn="auto" latinLnBrk="0" hangingPunct="1">
                <a:lnSpc>
                  <a:spcPct val="100000"/>
                </a:lnSpc>
                <a:spcBef>
                  <a:spcPts val="0"/>
                </a:spcBef>
                <a:spcAft>
                  <a:spcPts val="0"/>
                </a:spcAft>
                <a:buClrTx/>
                <a:buSzTx/>
                <a:buFontTx/>
                <a:buNone/>
                <a:tabLst/>
                <a:defRPr/>
              </a:pPr>
              <a:t>10</a:t>
            </a:fld>
            <a:endParaRPr kumimoji="0" lang="en-US" sz="10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sym typeface="Arial" panose="020B0604020202020204" pitchFamily="34" charset="0"/>
            </a:endParaRPr>
          </a:p>
        </p:txBody>
      </p:sp>
      <p:sp>
        <p:nvSpPr>
          <p:cNvPr id="3" name="Title 2">
            <a:extLst>
              <a:ext uri="{FF2B5EF4-FFF2-40B4-BE49-F238E27FC236}">
                <a16:creationId xmlns:a16="http://schemas.microsoft.com/office/drawing/2014/main" id="{68BEA845-C2DB-E6ED-FBCE-DE8C04055969}"/>
              </a:ext>
            </a:extLst>
          </p:cNvPr>
          <p:cNvSpPr>
            <a:spLocks noGrp="1"/>
          </p:cNvSpPr>
          <p:nvPr>
            <p:ph type="title"/>
          </p:nvPr>
        </p:nvSpPr>
        <p:spPr/>
        <p:txBody>
          <a:bodyPr/>
          <a:lstStyle/>
          <a:p>
            <a:r>
              <a:rPr lang="en-US"/>
              <a:t>SAIR (Severity Adjusted Injury Rate)</a:t>
            </a:r>
          </a:p>
        </p:txBody>
      </p:sp>
      <p:sp>
        <p:nvSpPr>
          <p:cNvPr id="5" name="Text Placeholder 4">
            <a:extLst>
              <a:ext uri="{FF2B5EF4-FFF2-40B4-BE49-F238E27FC236}">
                <a16:creationId xmlns:a16="http://schemas.microsoft.com/office/drawing/2014/main" id="{3C71F908-5810-6C73-05F9-456804199F8B}"/>
              </a:ext>
            </a:extLst>
          </p:cNvPr>
          <p:cNvSpPr>
            <a:spLocks noGrp="1"/>
          </p:cNvSpPr>
          <p:nvPr>
            <p:ph type="body" sz="quarter" idx="17"/>
          </p:nvPr>
        </p:nvSpPr>
        <p:spPr/>
        <p:txBody>
          <a:bodyPr/>
          <a:lstStyle/>
          <a:p>
            <a:r>
              <a:rPr lang="en-US"/>
              <a:t>New Safety Metric</a:t>
            </a:r>
          </a:p>
        </p:txBody>
      </p:sp>
      <p:pic>
        <p:nvPicPr>
          <p:cNvPr id="7" name="Picture 6">
            <a:extLst>
              <a:ext uri="{FF2B5EF4-FFF2-40B4-BE49-F238E27FC236}">
                <a16:creationId xmlns:a16="http://schemas.microsoft.com/office/drawing/2014/main" id="{AA938DF7-7DEF-7D49-75F7-1AF7571095BA}"/>
              </a:ext>
            </a:extLst>
          </p:cNvPr>
          <p:cNvPicPr>
            <a:picLocks noChangeAspect="1"/>
          </p:cNvPicPr>
          <p:nvPr/>
        </p:nvPicPr>
        <p:blipFill>
          <a:blip r:embed="rId2"/>
          <a:stretch>
            <a:fillRect/>
          </a:stretch>
        </p:blipFill>
        <p:spPr>
          <a:xfrm>
            <a:off x="1947434" y="1241079"/>
            <a:ext cx="8297132" cy="4712045"/>
          </a:xfrm>
          <a:prstGeom prst="rect">
            <a:avLst/>
          </a:prstGeom>
        </p:spPr>
      </p:pic>
    </p:spTree>
    <p:extLst>
      <p:ext uri="{BB962C8B-B14F-4D97-AF65-F5344CB8AC3E}">
        <p14:creationId xmlns:p14="http://schemas.microsoft.com/office/powerpoint/2010/main" val="8213514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C762A974-7F00-00BF-A183-FAA52E380CB7}"/>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FECD1371-4753-2C7D-AA1F-C01B282CBFD2}"/>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06" imgH="306" progId="TCLayout.ActiveDocument.1">
                  <p:embed/>
                </p:oleObj>
              </mc:Choice>
              <mc:Fallback>
                <p:oleObj name="think-cell Slide" r:id="rId5" imgW="306" imgH="306" progId="TCLayout.ActiveDocument.1">
                  <p:embed/>
                  <p:pic>
                    <p:nvPicPr>
                      <p:cNvPr id="4" name="think-cell data - do not delete" hidden="1">
                        <a:extLst>
                          <a:ext uri="{FF2B5EF4-FFF2-40B4-BE49-F238E27FC236}">
                            <a16:creationId xmlns:a16="http://schemas.microsoft.com/office/drawing/2014/main" id="{FECD1371-4753-2C7D-AA1F-C01B282CBFD2}"/>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9" name="Title 8">
            <a:extLst>
              <a:ext uri="{FF2B5EF4-FFF2-40B4-BE49-F238E27FC236}">
                <a16:creationId xmlns:a16="http://schemas.microsoft.com/office/drawing/2014/main" id="{C50A98F6-CA33-3D8D-6471-CA7A76CB1BF7}"/>
              </a:ext>
            </a:extLst>
          </p:cNvPr>
          <p:cNvSpPr>
            <a:spLocks noGrp="1"/>
          </p:cNvSpPr>
          <p:nvPr>
            <p:ph type="title"/>
          </p:nvPr>
        </p:nvSpPr>
        <p:spPr/>
        <p:txBody>
          <a:bodyPr vert="horz">
            <a:normAutofit/>
          </a:bodyPr>
          <a:lstStyle/>
          <a:p>
            <a:r>
              <a:rPr lang="en-US" sz="3600" b="1" dirty="0">
                <a:latin typeface="Calibri" panose="020F0502020204030204" pitchFamily="34" charset="0"/>
                <a:ea typeface="Calibri" panose="020F0502020204030204" pitchFamily="34" charset="0"/>
                <a:cs typeface="Calibri" panose="020F0502020204030204" pitchFamily="34" charset="0"/>
              </a:rPr>
              <a:t>When Data Gets Lost in Translation</a:t>
            </a:r>
          </a:p>
        </p:txBody>
      </p:sp>
      <p:sp>
        <p:nvSpPr>
          <p:cNvPr id="3" name="Slide Number Placeholder 2">
            <a:extLst>
              <a:ext uri="{FF2B5EF4-FFF2-40B4-BE49-F238E27FC236}">
                <a16:creationId xmlns:a16="http://schemas.microsoft.com/office/drawing/2014/main" id="{FEF3F8B7-31C4-495E-7BB0-6DDA4F90402F}"/>
              </a:ext>
            </a:extLst>
          </p:cNvPr>
          <p:cNvSpPr>
            <a:spLocks noGrp="1"/>
          </p:cNvSpPr>
          <p:nvPr>
            <p:ph type="sldNum" sz="quarter" idx="10"/>
          </p:nvPr>
        </p:nvSpPr>
        <p:spPr/>
        <p:txBody>
          <a:bodyPr/>
          <a:lstStyle/>
          <a:p>
            <a:fld id="{8175E2FE-C81D-274B-B2F2-EB6FDAA0DFC1}" type="slidenum">
              <a:rPr lang="en-US" smtClean="0"/>
              <a:pPr/>
              <a:t>11</a:t>
            </a:fld>
            <a:endParaRPr lang="en-US"/>
          </a:p>
        </p:txBody>
      </p:sp>
      <p:sp>
        <p:nvSpPr>
          <p:cNvPr id="36" name="Text Placeholder 35">
            <a:extLst>
              <a:ext uri="{FF2B5EF4-FFF2-40B4-BE49-F238E27FC236}">
                <a16:creationId xmlns:a16="http://schemas.microsoft.com/office/drawing/2014/main" id="{E0660D55-5CAF-1784-CBDD-4170A2C057BB}"/>
              </a:ext>
            </a:extLst>
          </p:cNvPr>
          <p:cNvSpPr>
            <a:spLocks noGrp="1"/>
          </p:cNvSpPr>
          <p:nvPr>
            <p:ph type="body" sz="quarter" idx="14"/>
          </p:nvPr>
        </p:nvSpPr>
        <p:spPr>
          <a:xfrm>
            <a:off x="388507" y="1999016"/>
            <a:ext cx="5532120" cy="3142605"/>
          </a:xfrm>
        </p:spPr>
        <p:txBody>
          <a:bodyPr>
            <a:noAutofit/>
          </a:bodyPr>
          <a:lstStyle/>
          <a:p>
            <a:pPr lvl="2"/>
            <a:r>
              <a:rPr lang="en-US" sz="2000" b="1" dirty="0">
                <a:latin typeface="Calibri" panose="020F0502020204030204" pitchFamily="34" charset="0"/>
                <a:ea typeface="Calibri" panose="020F0502020204030204" pitchFamily="34" charset="0"/>
                <a:cs typeface="Calibri" panose="020F0502020204030204" pitchFamily="34" charset="0"/>
              </a:rPr>
              <a:t>Data overload</a:t>
            </a:r>
            <a:r>
              <a:rPr lang="en-US" sz="2000" dirty="0">
                <a:latin typeface="Calibri" panose="020F0502020204030204" pitchFamily="34" charset="0"/>
                <a:ea typeface="Calibri" panose="020F0502020204030204" pitchFamily="34" charset="0"/>
                <a:cs typeface="Calibri" panose="020F0502020204030204" pitchFamily="34" charset="0"/>
              </a:rPr>
              <a:t> - too many charts or tables overwhelm the audience</a:t>
            </a:r>
          </a:p>
          <a:p>
            <a:pPr lvl="2"/>
            <a:r>
              <a:rPr lang="en-US" sz="2000" b="1" dirty="0">
                <a:latin typeface="Calibri" panose="020F0502020204030204" pitchFamily="34" charset="0"/>
                <a:ea typeface="Calibri" panose="020F0502020204030204" pitchFamily="34" charset="0"/>
                <a:cs typeface="Calibri" panose="020F0502020204030204" pitchFamily="34" charset="0"/>
              </a:rPr>
              <a:t>Lack of context</a:t>
            </a:r>
            <a:r>
              <a:rPr lang="en-US" sz="2000" dirty="0">
                <a:latin typeface="Calibri" panose="020F0502020204030204" pitchFamily="34" charset="0"/>
                <a:ea typeface="Calibri" panose="020F0502020204030204" pitchFamily="34" charset="0"/>
                <a:cs typeface="Calibri" panose="020F0502020204030204" pitchFamily="34" charset="0"/>
              </a:rPr>
              <a:t> - numbers shown without baselines or definitions</a:t>
            </a:r>
          </a:p>
          <a:p>
            <a:pPr lvl="2"/>
            <a:r>
              <a:rPr lang="en-US" sz="2000" b="1" dirty="0">
                <a:latin typeface="Calibri" panose="020F0502020204030204" pitchFamily="34" charset="0"/>
                <a:ea typeface="Calibri" panose="020F0502020204030204" pitchFamily="34" charset="0"/>
                <a:cs typeface="Calibri" panose="020F0502020204030204" pitchFamily="34" charset="0"/>
              </a:rPr>
              <a:t>Inconsistent terminology </a:t>
            </a:r>
            <a:r>
              <a:rPr lang="en-US" sz="2000" dirty="0">
                <a:latin typeface="Calibri" panose="020F0502020204030204" pitchFamily="34" charset="0"/>
                <a:ea typeface="Calibri" panose="020F0502020204030204" pitchFamily="34" charset="0"/>
                <a:cs typeface="Calibri" panose="020F0502020204030204" pitchFamily="34" charset="0"/>
              </a:rPr>
              <a:t>across teams</a:t>
            </a:r>
          </a:p>
          <a:p>
            <a:pPr lvl="2"/>
            <a:r>
              <a:rPr lang="en-US" sz="2000" b="1" dirty="0">
                <a:latin typeface="Calibri" panose="020F0502020204030204" pitchFamily="34" charset="0"/>
                <a:ea typeface="Calibri" panose="020F0502020204030204" pitchFamily="34" charset="0"/>
                <a:cs typeface="Calibri" panose="020F0502020204030204" pitchFamily="34" charset="0"/>
              </a:rPr>
              <a:t>Poor visual design </a:t>
            </a:r>
            <a:r>
              <a:rPr lang="en-US" sz="2000" dirty="0">
                <a:latin typeface="Calibri" panose="020F0502020204030204" pitchFamily="34" charset="0"/>
                <a:ea typeface="Calibri" panose="020F0502020204030204" pitchFamily="34" charset="0"/>
                <a:cs typeface="Calibri" panose="020F0502020204030204" pitchFamily="34" charset="0"/>
              </a:rPr>
              <a:t>that hides key insights</a:t>
            </a:r>
          </a:p>
          <a:p>
            <a:pPr lvl="2"/>
            <a:r>
              <a:rPr lang="en-US" sz="2000" b="1" dirty="0">
                <a:latin typeface="Calibri" panose="020F0502020204030204" pitchFamily="34" charset="0"/>
                <a:ea typeface="Calibri" panose="020F0502020204030204" pitchFamily="34" charset="0"/>
                <a:cs typeface="Calibri" panose="020F0502020204030204" pitchFamily="34" charset="0"/>
              </a:rPr>
              <a:t>Unclear ownership </a:t>
            </a:r>
            <a:r>
              <a:rPr lang="en-US" sz="2000" dirty="0">
                <a:latin typeface="Calibri" panose="020F0502020204030204" pitchFamily="34" charset="0"/>
                <a:ea typeface="Calibri" panose="020F0502020204030204" pitchFamily="34" charset="0"/>
                <a:cs typeface="Calibri" panose="020F0502020204030204" pitchFamily="34" charset="0"/>
              </a:rPr>
              <a:t>- no clarity on who should act</a:t>
            </a:r>
          </a:p>
          <a:p>
            <a:pPr lvl="2"/>
            <a:r>
              <a:rPr lang="en-US" sz="2000" dirty="0">
                <a:latin typeface="Calibri" panose="020F0502020204030204" pitchFamily="34" charset="0"/>
                <a:ea typeface="Calibri" panose="020F0502020204030204" pitchFamily="34" charset="0"/>
                <a:cs typeface="Calibri" panose="020F0502020204030204" pitchFamily="34" charset="0"/>
              </a:rPr>
              <a:t>Lagging or </a:t>
            </a:r>
            <a:r>
              <a:rPr lang="en-US" sz="2000" b="1" dirty="0">
                <a:latin typeface="Calibri" panose="020F0502020204030204" pitchFamily="34" charset="0"/>
                <a:ea typeface="Calibri" panose="020F0502020204030204" pitchFamily="34" charset="0"/>
                <a:cs typeface="Calibri" panose="020F0502020204030204" pitchFamily="34" charset="0"/>
              </a:rPr>
              <a:t>outdated data </a:t>
            </a:r>
            <a:r>
              <a:rPr lang="en-US" sz="2000" dirty="0">
                <a:latin typeface="Calibri" panose="020F0502020204030204" pitchFamily="34" charset="0"/>
                <a:ea typeface="Calibri" panose="020F0502020204030204" pitchFamily="34" charset="0"/>
                <a:cs typeface="Calibri" panose="020F0502020204030204" pitchFamily="34" charset="0"/>
              </a:rPr>
              <a:t>delays decision‑making</a:t>
            </a:r>
          </a:p>
        </p:txBody>
      </p:sp>
      <p:sp>
        <p:nvSpPr>
          <p:cNvPr id="37" name="Text Placeholder 36">
            <a:extLst>
              <a:ext uri="{FF2B5EF4-FFF2-40B4-BE49-F238E27FC236}">
                <a16:creationId xmlns:a16="http://schemas.microsoft.com/office/drawing/2014/main" id="{3C01B80B-71BA-0BA4-5A84-57A1C924AC86}"/>
              </a:ext>
            </a:extLst>
          </p:cNvPr>
          <p:cNvSpPr>
            <a:spLocks noGrp="1"/>
          </p:cNvSpPr>
          <p:nvPr>
            <p:ph type="body" sz="quarter" idx="15"/>
          </p:nvPr>
        </p:nvSpPr>
        <p:spPr>
          <a:xfrm>
            <a:off x="6278880" y="2158738"/>
            <a:ext cx="5532120" cy="3142605"/>
          </a:xfrm>
        </p:spPr>
        <p:txBody>
          <a:bodyPr>
            <a:noAutofit/>
          </a:bodyPr>
          <a:lstStyle/>
          <a:p>
            <a:pPr lvl="2"/>
            <a:r>
              <a:rPr lang="en-US" sz="2000" dirty="0">
                <a:latin typeface="Calibri" panose="020F0502020204030204" pitchFamily="34" charset="0"/>
                <a:ea typeface="Calibri" panose="020F0502020204030204" pitchFamily="34" charset="0"/>
                <a:cs typeface="Calibri" panose="020F0502020204030204" pitchFamily="34" charset="0"/>
              </a:rPr>
              <a:t>Critical risks are </a:t>
            </a:r>
            <a:r>
              <a:rPr lang="en-US" sz="2000" b="1" dirty="0">
                <a:latin typeface="Calibri" panose="020F0502020204030204" pitchFamily="34" charset="0"/>
                <a:ea typeface="Calibri" panose="020F0502020204030204" pitchFamily="34" charset="0"/>
                <a:cs typeface="Calibri" panose="020F0502020204030204" pitchFamily="34" charset="0"/>
              </a:rPr>
              <a:t>missed</a:t>
            </a:r>
          </a:p>
          <a:p>
            <a:pPr lvl="2"/>
            <a:r>
              <a:rPr lang="en-US" sz="2000" dirty="0">
                <a:latin typeface="Calibri" panose="020F0502020204030204" pitchFamily="34" charset="0"/>
                <a:ea typeface="Calibri" panose="020F0502020204030204" pitchFamily="34" charset="0"/>
                <a:cs typeface="Calibri" panose="020F0502020204030204" pitchFamily="34" charset="0"/>
              </a:rPr>
              <a:t>Leadership </a:t>
            </a:r>
            <a:r>
              <a:rPr lang="en-US" sz="2000" b="1" dirty="0">
                <a:latin typeface="Calibri" panose="020F0502020204030204" pitchFamily="34" charset="0"/>
                <a:ea typeface="Calibri" panose="020F0502020204030204" pitchFamily="34" charset="0"/>
                <a:cs typeface="Calibri" panose="020F0502020204030204" pitchFamily="34" charset="0"/>
              </a:rPr>
              <a:t>disengages</a:t>
            </a:r>
          </a:p>
          <a:p>
            <a:pPr lvl="2"/>
            <a:r>
              <a:rPr lang="en-US" sz="2000" dirty="0">
                <a:latin typeface="Calibri" panose="020F0502020204030204" pitchFamily="34" charset="0"/>
                <a:ea typeface="Calibri" panose="020F0502020204030204" pitchFamily="34" charset="0"/>
                <a:cs typeface="Calibri" panose="020F0502020204030204" pitchFamily="34" charset="0"/>
              </a:rPr>
              <a:t>Workers </a:t>
            </a:r>
            <a:r>
              <a:rPr lang="en-US" sz="2000" b="1" dirty="0">
                <a:latin typeface="Calibri" panose="020F0502020204030204" pitchFamily="34" charset="0"/>
                <a:ea typeface="Calibri" panose="020F0502020204030204" pitchFamily="34" charset="0"/>
                <a:cs typeface="Calibri" panose="020F0502020204030204" pitchFamily="34" charset="0"/>
              </a:rPr>
              <a:t>lose trust </a:t>
            </a:r>
            <a:r>
              <a:rPr lang="en-US" sz="2000" dirty="0">
                <a:latin typeface="Calibri" panose="020F0502020204030204" pitchFamily="34" charset="0"/>
                <a:ea typeface="Calibri" panose="020F0502020204030204" pitchFamily="34" charset="0"/>
                <a:cs typeface="Calibri" panose="020F0502020204030204" pitchFamily="34" charset="0"/>
              </a:rPr>
              <a:t>in the data</a:t>
            </a:r>
          </a:p>
          <a:p>
            <a:pPr lvl="2"/>
            <a:r>
              <a:rPr lang="en-US" sz="2000" dirty="0">
                <a:latin typeface="Calibri" panose="020F0502020204030204" pitchFamily="34" charset="0"/>
                <a:ea typeface="Calibri" panose="020F0502020204030204" pitchFamily="34" charset="0"/>
                <a:cs typeface="Calibri" panose="020F0502020204030204" pitchFamily="34" charset="0"/>
              </a:rPr>
              <a:t>Prevention </a:t>
            </a:r>
            <a:r>
              <a:rPr lang="en-US" sz="2000" b="1" dirty="0">
                <a:latin typeface="Calibri" panose="020F0502020204030204" pitchFamily="34" charset="0"/>
                <a:ea typeface="Calibri" panose="020F0502020204030204" pitchFamily="34" charset="0"/>
                <a:cs typeface="Calibri" panose="020F0502020204030204" pitchFamily="34" charset="0"/>
              </a:rPr>
              <a:t>opportunities are lost</a:t>
            </a:r>
          </a:p>
        </p:txBody>
      </p:sp>
      <p:sp>
        <p:nvSpPr>
          <p:cNvPr id="12" name="Text Placeholder 11">
            <a:extLst>
              <a:ext uri="{FF2B5EF4-FFF2-40B4-BE49-F238E27FC236}">
                <a16:creationId xmlns:a16="http://schemas.microsoft.com/office/drawing/2014/main" id="{753CBBE9-8274-48BE-4B19-5EF1EC99E0C6}"/>
              </a:ext>
            </a:extLst>
          </p:cNvPr>
          <p:cNvSpPr>
            <a:spLocks noGrp="1"/>
          </p:cNvSpPr>
          <p:nvPr>
            <p:ph type="body" sz="quarter" idx="17"/>
          </p:nvPr>
        </p:nvSpPr>
        <p:spPr/>
        <p:txBody>
          <a:bodyPr>
            <a:noAutofit/>
          </a:bodyPr>
          <a:lstStyle/>
          <a:p>
            <a:r>
              <a:rPr lang="en-US" sz="2000" dirty="0">
                <a:solidFill>
                  <a:schemeClr val="accent1"/>
                </a:solidFill>
                <a:latin typeface="Calibri" panose="020F0502020204030204" pitchFamily="34" charset="0"/>
                <a:ea typeface="Calibri" panose="020F0502020204030204" pitchFamily="34" charset="0"/>
                <a:cs typeface="Calibri" panose="020F0502020204030204" pitchFamily="34" charset="0"/>
              </a:rPr>
              <a:t>Common Communication Issues</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31" name="Text Placeholder 30">
            <a:extLst>
              <a:ext uri="{FF2B5EF4-FFF2-40B4-BE49-F238E27FC236}">
                <a16:creationId xmlns:a16="http://schemas.microsoft.com/office/drawing/2014/main" id="{138DD3AE-7A12-D480-2164-CA77DBFD7FE5}"/>
              </a:ext>
            </a:extLst>
          </p:cNvPr>
          <p:cNvSpPr>
            <a:spLocks noGrp="1"/>
          </p:cNvSpPr>
          <p:nvPr>
            <p:ph type="body" sz="quarter" idx="18"/>
          </p:nvPr>
        </p:nvSpPr>
        <p:spPr/>
        <p:txBody>
          <a:bodyPr>
            <a:noAutofit/>
          </a:bodyPr>
          <a:lstStyle/>
          <a:p>
            <a:r>
              <a:rPr lang="en-US" sz="2000" dirty="0">
                <a:solidFill>
                  <a:schemeClr val="accent1"/>
                </a:solidFill>
                <a:latin typeface="Calibri" panose="020F0502020204030204" pitchFamily="34" charset="0"/>
                <a:ea typeface="Calibri" panose="020F0502020204030204" pitchFamily="34" charset="0"/>
                <a:cs typeface="Calibri" panose="020F0502020204030204" pitchFamily="34" charset="0"/>
              </a:rPr>
              <a:t>Consequences</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8">
            <a:extLst>
              <a:ext uri="{FF2B5EF4-FFF2-40B4-BE49-F238E27FC236}">
                <a16:creationId xmlns:a16="http://schemas.microsoft.com/office/drawing/2014/main" id="{4FB9E2E5-90BA-1FC3-7DB1-86C30AF36400}"/>
              </a:ext>
            </a:extLst>
          </p:cNvPr>
          <p:cNvSpPr txBox="1">
            <a:spLocks/>
          </p:cNvSpPr>
          <p:nvPr/>
        </p:nvSpPr>
        <p:spPr>
          <a:xfrm>
            <a:off x="381000" y="5491115"/>
            <a:ext cx="11430000" cy="443707"/>
          </a:xfrm>
          <a:prstGeom prst="rect">
            <a:avLst/>
          </a:prstGeom>
          <a:solidFill>
            <a:schemeClr val="tx1"/>
          </a:solidFill>
          <a:ln w="3175">
            <a:solidFill>
              <a:schemeClr val="tx1"/>
            </a:solidFill>
          </a:ln>
        </p:spPr>
        <p:txBody>
          <a:bodyPr vert="horz" lIns="91440" tIns="91440" rIns="91440" bIns="91440" rtlCol="0" anchor="ctr">
            <a:noAutofit/>
          </a:bodyPr>
          <a:lstStyle>
            <a:lvl1pPr marL="0" indent="0" algn="ctr" defTabSz="914400" rtl="0" eaLnBrk="1" latinLnBrk="0" hangingPunct="1">
              <a:lnSpc>
                <a:spcPct val="90000"/>
              </a:lnSpc>
              <a:spcBef>
                <a:spcPts val="1000"/>
              </a:spcBef>
              <a:buFontTx/>
              <a:buNone/>
              <a:defRPr sz="2000" b="1" kern="1200">
                <a:solidFill>
                  <a:schemeClr val="bg1"/>
                </a:solidFill>
                <a:latin typeface="Calibre Semibold" panose="020B0703030202060203" pitchFamily="34" charset="0"/>
                <a:ea typeface="+mn-ea"/>
                <a:cs typeface="Arial" panose="020B0604020202020204" pitchFamily="34" charset="0"/>
              </a:defRPr>
            </a:lvl1pPr>
            <a:lvl2pPr marL="7938" indent="0" algn="l" defTabSz="914400" rtl="0" eaLnBrk="1" latinLnBrk="0" hangingPunct="1">
              <a:lnSpc>
                <a:spcPct val="90000"/>
              </a:lnSpc>
              <a:spcBef>
                <a:spcPts val="500"/>
              </a:spcBef>
              <a:buFontTx/>
              <a:buNone/>
              <a:tabLst/>
              <a:defRPr sz="2000" b="0" kern="1200">
                <a:solidFill>
                  <a:schemeClr val="tx1"/>
                </a:solidFill>
                <a:latin typeface="Calibre Regular" panose="020B0503030202060203" pitchFamily="34" charset="0"/>
                <a:ea typeface="+mn-ea"/>
                <a:cs typeface="Arial" panose="020B0604020202020204" pitchFamily="34" charset="0"/>
              </a:defRPr>
            </a:lvl2pPr>
            <a:lvl3pPr marL="274320" indent="-274320" algn="l" defTabSz="914400" rtl="0" eaLnBrk="1" latinLnBrk="0" hangingPunct="1">
              <a:lnSpc>
                <a:spcPct val="90000"/>
              </a:lnSpc>
              <a:spcBef>
                <a:spcPts val="500"/>
              </a:spcBef>
              <a:buFont typeface="Arial" panose="020B0604020202020204" pitchFamily="34" charset="0"/>
              <a:buChar char="•"/>
              <a:tabLst/>
              <a:defRPr sz="2000" kern="1200">
                <a:solidFill>
                  <a:schemeClr val="tx1"/>
                </a:solidFill>
                <a:latin typeface="Calibre Regular" panose="020B0503030202060203" pitchFamily="34" charset="0"/>
                <a:ea typeface="+mn-ea"/>
                <a:cs typeface="Arial" panose="020B0604020202020204" pitchFamily="34" charset="0"/>
              </a:defRPr>
            </a:lvl3pPr>
            <a:lvl4pPr marL="548640" indent="-274320"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Calibre Regular" panose="020B0503030202060203" pitchFamily="34" charset="0"/>
                <a:ea typeface="+mn-ea"/>
                <a:cs typeface="Arial" panose="020B0604020202020204" pitchFamily="34" charset="0"/>
              </a:defRPr>
            </a:lvl4pPr>
            <a:lvl5pPr marL="822960" indent="-274320"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Calibre Regular" panose="020B0503030202060203"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189">
              <a:lnSpc>
                <a:spcPct val="100000"/>
              </a:lnSpc>
              <a:spcBef>
                <a:spcPts val="0"/>
              </a:spcBef>
              <a:defRPr/>
            </a:pPr>
            <a:r>
              <a:rPr lang="en-US" sz="1800" dirty="0">
                <a:solidFill>
                  <a:srgbClr val="FFFFFF"/>
                </a:solidFill>
                <a:latin typeface="Calibri" panose="020F0502020204030204" pitchFamily="34" charset="0"/>
                <a:ea typeface="Calibri" panose="020F0502020204030204" pitchFamily="34" charset="0"/>
                <a:cs typeface="Calibri" panose="020F0502020204030204" pitchFamily="34" charset="0"/>
              </a:rPr>
              <a:t>Clear, contextual communication determines whether data leads to action.</a:t>
            </a:r>
            <a:endParaRPr lang="en-US" sz="18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78824909"/>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B441BE-0177-0C43-A9CA-FC9626B86A23}"/>
            </a:ext>
          </a:extLst>
        </p:cNvPr>
        <p:cNvGrpSpPr/>
        <p:nvPr/>
      </p:nvGrpSpPr>
      <p:grpSpPr>
        <a:xfrm>
          <a:off x="0" y="0"/>
          <a:ext cx="0" cy="0"/>
          <a:chOff x="0" y="0"/>
          <a:chExt cx="0" cy="0"/>
        </a:xfrm>
      </p:grpSpPr>
      <p:graphicFrame>
        <p:nvGraphicFramePr>
          <p:cNvPr id="14" name="think-cell data - do not delete" hidden="1">
            <a:extLst>
              <a:ext uri="{FF2B5EF4-FFF2-40B4-BE49-F238E27FC236}">
                <a16:creationId xmlns:a16="http://schemas.microsoft.com/office/drawing/2014/main" id="{10CD2202-D28B-FB3D-3B43-6B61590047BC}"/>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06" imgH="306" progId="TCLayout.ActiveDocument.1">
                  <p:embed/>
                </p:oleObj>
              </mc:Choice>
              <mc:Fallback>
                <p:oleObj name="think-cell Slide" r:id="rId4" imgW="306" imgH="306" progId="TCLayout.ActiveDocument.1">
                  <p:embed/>
                  <p:pic>
                    <p:nvPicPr>
                      <p:cNvPr id="14" name="think-cell data - do not delete" hidden="1">
                        <a:extLst>
                          <a:ext uri="{FF2B5EF4-FFF2-40B4-BE49-F238E27FC236}">
                            <a16:creationId xmlns:a16="http://schemas.microsoft.com/office/drawing/2014/main" id="{10CD2202-D28B-FB3D-3B43-6B61590047B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399CD04-8304-F0AD-9817-FD7C3CD19038}"/>
              </a:ext>
            </a:extLst>
          </p:cNvPr>
          <p:cNvSpPr>
            <a:spLocks noGrp="1"/>
          </p:cNvSpPr>
          <p:nvPr>
            <p:ph type="title"/>
          </p:nvPr>
        </p:nvSpPr>
        <p:spPr>
          <a:xfrm>
            <a:off x="388507" y="186704"/>
            <a:ext cx="11422493" cy="557366"/>
          </a:xfrm>
        </p:spPr>
        <p:txBody>
          <a:bodyPr vert="horz">
            <a:normAutofit/>
          </a:bodyPr>
          <a:lstStyle/>
          <a:p>
            <a:r>
              <a:rPr lang="en-US" sz="3600" b="1" dirty="0">
                <a:latin typeface="Calibri" panose="020F0502020204030204" pitchFamily="34" charset="0"/>
                <a:ea typeface="Calibri" panose="020F0502020204030204" pitchFamily="34" charset="0"/>
                <a:cs typeface="Calibri" panose="020F0502020204030204" pitchFamily="34" charset="0"/>
              </a:rPr>
              <a:t>From Data to Insight</a:t>
            </a:r>
          </a:p>
        </p:txBody>
      </p:sp>
      <p:sp>
        <p:nvSpPr>
          <p:cNvPr id="3" name="Slide Number Placeholder 2">
            <a:extLst>
              <a:ext uri="{FF2B5EF4-FFF2-40B4-BE49-F238E27FC236}">
                <a16:creationId xmlns:a16="http://schemas.microsoft.com/office/drawing/2014/main" id="{64B822F9-C328-36D1-8C63-8E59A9D98060}"/>
              </a:ext>
            </a:extLst>
          </p:cNvPr>
          <p:cNvSpPr>
            <a:spLocks noGrp="1"/>
          </p:cNvSpPr>
          <p:nvPr>
            <p:ph type="sldNum" sz="quarter" idx="10"/>
          </p:nvPr>
        </p:nvSpPr>
        <p:spPr>
          <a:xfrm>
            <a:off x="11475537" y="6422716"/>
            <a:ext cx="330231" cy="203476"/>
          </a:xfrm>
        </p:spPr>
        <p:txBody>
          <a:bodyPr/>
          <a:lstStyle/>
          <a:p>
            <a:fld id="{8175E2FE-C81D-274B-B2F2-EB6FDAA0DFC1}" type="slidenum">
              <a:rPr lang="en-US" smtClean="0">
                <a:latin typeface="Calibri" panose="020F0502020204030204" pitchFamily="34" charset="0"/>
                <a:ea typeface="Calibri" panose="020F0502020204030204" pitchFamily="34" charset="0"/>
                <a:cs typeface="Calibri" panose="020F0502020204030204" pitchFamily="34" charset="0"/>
              </a:rPr>
              <a:pPr/>
              <a:t>12</a:t>
            </a:fld>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37" name="Oval 36">
            <a:extLst>
              <a:ext uri="{FF2B5EF4-FFF2-40B4-BE49-F238E27FC236}">
                <a16:creationId xmlns:a16="http://schemas.microsoft.com/office/drawing/2014/main" id="{728E23FF-B4D0-D77A-00F0-DBCEC06F1AE5}"/>
              </a:ext>
            </a:extLst>
          </p:cNvPr>
          <p:cNvSpPr/>
          <p:nvPr/>
        </p:nvSpPr>
        <p:spPr>
          <a:xfrm>
            <a:off x="1123899" y="2278303"/>
            <a:ext cx="2151350" cy="2151348"/>
          </a:xfrm>
          <a:prstGeom prst="ellipse">
            <a:avLst/>
          </a:prstGeom>
          <a:solidFill>
            <a:schemeClr val="bg2">
              <a:lumMod val="90000"/>
            </a:schemeClr>
          </a:solid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none" lIns="137160" tIns="137160" rIns="137160" bIns="137160" rtlCol="0" anchor="ctr">
            <a:noAutofit/>
          </a:bodyPr>
          <a:lstStyle/>
          <a:p>
            <a:pPr algn="ctr">
              <a:spcAft>
                <a:spcPts val="300"/>
              </a:spcAft>
            </a:pPr>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panose="020B0604020202020204" pitchFamily="34" charset="0"/>
              </a:rPr>
              <a:t>Simplifies</a:t>
            </a:r>
          </a:p>
          <a:p>
            <a:pPr algn="ctr">
              <a:spcAft>
                <a:spcPts val="300"/>
              </a:spcAft>
            </a:pPr>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panose="020B0604020202020204" pitchFamily="34" charset="0"/>
              </a:rPr>
              <a:t>Complex</a:t>
            </a:r>
          </a:p>
          <a:p>
            <a:pPr algn="ctr">
              <a:spcAft>
                <a:spcPts val="300"/>
              </a:spcAft>
            </a:pPr>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panose="020B0604020202020204" pitchFamily="34" charset="0"/>
              </a:rPr>
              <a:t>Data</a:t>
            </a:r>
          </a:p>
        </p:txBody>
      </p:sp>
      <p:sp>
        <p:nvSpPr>
          <p:cNvPr id="48" name="Oval 47">
            <a:extLst>
              <a:ext uri="{FF2B5EF4-FFF2-40B4-BE49-F238E27FC236}">
                <a16:creationId xmlns:a16="http://schemas.microsoft.com/office/drawing/2014/main" id="{70E1C79D-65B3-872E-82ED-889515BDBF01}"/>
              </a:ext>
            </a:extLst>
          </p:cNvPr>
          <p:cNvSpPr/>
          <p:nvPr/>
        </p:nvSpPr>
        <p:spPr>
          <a:xfrm>
            <a:off x="3687011" y="2278303"/>
            <a:ext cx="2151350" cy="2151348"/>
          </a:xfrm>
          <a:prstGeom prst="ellipse">
            <a:avLst/>
          </a:prstGeom>
          <a:solidFill>
            <a:schemeClr val="accent1"/>
          </a:solidFill>
          <a:ln w="25400">
            <a:noFill/>
            <a:prstDash val="sysDot"/>
          </a:ln>
        </p:spPr>
        <p:style>
          <a:lnRef idx="2">
            <a:schemeClr val="accent1">
              <a:shade val="50000"/>
            </a:schemeClr>
          </a:lnRef>
          <a:fillRef idx="1">
            <a:schemeClr val="accent1"/>
          </a:fillRef>
          <a:effectRef idx="0">
            <a:schemeClr val="accent1"/>
          </a:effectRef>
          <a:fontRef idx="minor">
            <a:schemeClr val="lt1"/>
          </a:fontRef>
        </p:style>
        <p:txBody>
          <a:bodyPr wrap="none" lIns="137160" tIns="137160" rIns="137160" bIns="137160" rtlCol="0" anchor="ctr">
            <a:noAutofit/>
          </a:bodyPr>
          <a:lstStyle/>
          <a:p>
            <a:pPr algn="ctr">
              <a:spcAft>
                <a:spcPts val="300"/>
              </a:spcAft>
            </a:pPr>
            <a:r>
              <a:rPr lang="en-US" sz="280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panose="020B0604020202020204" pitchFamily="34" charset="0"/>
              </a:rPr>
              <a:t>Reveals</a:t>
            </a:r>
          </a:p>
          <a:p>
            <a:pPr algn="ctr">
              <a:spcAft>
                <a:spcPts val="300"/>
              </a:spcAft>
            </a:pPr>
            <a:r>
              <a:rPr lang="en-US" sz="280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panose="020B0604020202020204" pitchFamily="34" charset="0"/>
              </a:rPr>
              <a:t>Patterns &amp; </a:t>
            </a:r>
          </a:p>
          <a:p>
            <a:pPr algn="ctr">
              <a:spcAft>
                <a:spcPts val="300"/>
              </a:spcAft>
            </a:pPr>
            <a:r>
              <a:rPr lang="en-US" sz="280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panose="020B0604020202020204" pitchFamily="34" charset="0"/>
              </a:rPr>
              <a:t>Trends</a:t>
            </a:r>
          </a:p>
        </p:txBody>
      </p:sp>
      <p:sp>
        <p:nvSpPr>
          <p:cNvPr id="49" name="Oval 48">
            <a:extLst>
              <a:ext uri="{FF2B5EF4-FFF2-40B4-BE49-F238E27FC236}">
                <a16:creationId xmlns:a16="http://schemas.microsoft.com/office/drawing/2014/main" id="{7B53A7EB-6C19-2FF3-D0B1-225CDF850B75}"/>
              </a:ext>
            </a:extLst>
          </p:cNvPr>
          <p:cNvSpPr/>
          <p:nvPr/>
        </p:nvSpPr>
        <p:spPr>
          <a:xfrm>
            <a:off x="6250123" y="2278303"/>
            <a:ext cx="2151350" cy="2151348"/>
          </a:xfrm>
          <a:prstGeom prst="ellipse">
            <a:avLst/>
          </a:prstGeom>
          <a:solidFill>
            <a:schemeClr val="tx2">
              <a:lumMod val="50000"/>
              <a:lumOff val="50000"/>
            </a:schemeClr>
          </a:solid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wrap="none" lIns="137160" tIns="137160" rIns="137160" bIns="137160" rtlCol="0" anchor="ctr">
            <a:noAutofit/>
          </a:bodyPr>
          <a:lstStyle/>
          <a:p>
            <a:pPr algn="ctr">
              <a:spcAft>
                <a:spcPts val="300"/>
              </a:spcAft>
            </a:pPr>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panose="020B0604020202020204" pitchFamily="34" charset="0"/>
              </a:rPr>
              <a:t>Engages</a:t>
            </a:r>
          </a:p>
          <a:p>
            <a:pPr algn="ctr">
              <a:spcAft>
                <a:spcPts val="300"/>
              </a:spcAft>
            </a:pPr>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panose="020B0604020202020204" pitchFamily="34" charset="0"/>
              </a:rPr>
              <a:t>Stakeholders</a:t>
            </a:r>
          </a:p>
        </p:txBody>
      </p:sp>
      <p:sp>
        <p:nvSpPr>
          <p:cNvPr id="50" name="Oval 49">
            <a:extLst>
              <a:ext uri="{FF2B5EF4-FFF2-40B4-BE49-F238E27FC236}">
                <a16:creationId xmlns:a16="http://schemas.microsoft.com/office/drawing/2014/main" id="{8C8EE4A4-F8BE-B82A-2B54-DBEB28A611DD}"/>
              </a:ext>
            </a:extLst>
          </p:cNvPr>
          <p:cNvSpPr/>
          <p:nvPr/>
        </p:nvSpPr>
        <p:spPr>
          <a:xfrm>
            <a:off x="8813235" y="2278303"/>
            <a:ext cx="2151350" cy="2151348"/>
          </a:xfrm>
          <a:prstGeom prst="ellipse">
            <a:avLst/>
          </a:prstGeom>
          <a:solidFill>
            <a:schemeClr val="bg1">
              <a:lumMod val="75000"/>
            </a:schemeClr>
          </a:solid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wrap="none" lIns="137160" tIns="137160" rIns="137160" bIns="137160" rtlCol="0" anchor="ctr">
            <a:noAutofit/>
          </a:bodyPr>
          <a:lstStyle/>
          <a:p>
            <a:pPr algn="ctr">
              <a:spcAft>
                <a:spcPts val="300"/>
              </a:spcAft>
            </a:pPr>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panose="020B0604020202020204" pitchFamily="34" charset="0"/>
              </a:rPr>
              <a:t>Drives Faster</a:t>
            </a:r>
          </a:p>
          <a:p>
            <a:pPr algn="ctr">
              <a:spcAft>
                <a:spcPts val="300"/>
              </a:spcAft>
            </a:pPr>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panose="020B0604020202020204" pitchFamily="34" charset="0"/>
              </a:rPr>
              <a:t>Decision</a:t>
            </a:r>
          </a:p>
          <a:p>
            <a:pPr algn="ctr">
              <a:spcAft>
                <a:spcPts val="300"/>
              </a:spcAft>
            </a:pPr>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panose="020B0604020202020204" pitchFamily="34" charset="0"/>
              </a:rPr>
              <a:t>Making</a:t>
            </a:r>
          </a:p>
        </p:txBody>
      </p:sp>
      <p:sp>
        <p:nvSpPr>
          <p:cNvPr id="46" name="Arc 45">
            <a:extLst>
              <a:ext uri="{FF2B5EF4-FFF2-40B4-BE49-F238E27FC236}">
                <a16:creationId xmlns:a16="http://schemas.microsoft.com/office/drawing/2014/main" id="{BD705BF1-D836-2DCC-7D09-D6BABDCD3420}"/>
              </a:ext>
            </a:extLst>
          </p:cNvPr>
          <p:cNvSpPr/>
          <p:nvPr/>
        </p:nvSpPr>
        <p:spPr>
          <a:xfrm>
            <a:off x="2040950" y="1799717"/>
            <a:ext cx="2880360" cy="2879105"/>
          </a:xfrm>
          <a:prstGeom prst="arc">
            <a:avLst>
              <a:gd name="adj1" fmla="val 13757480"/>
              <a:gd name="adj2" fmla="val 18690387"/>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txBody>
          <a:bodyPr lIns="137160" tIns="137160" rIns="137160" bIns="137160" rtlCol="0" anchor="ctr"/>
          <a:lstStyle/>
          <a:p>
            <a:pPr algn="ctr"/>
            <a:endParaRPr lang="en-US" sz="2000">
              <a:solidFill>
                <a:schemeClr val="bg1"/>
              </a:solidFill>
              <a:latin typeface="Calibri" panose="020F0502020204030204" pitchFamily="34" charset="0"/>
              <a:ea typeface="Calibri" panose="020F0502020204030204" pitchFamily="34" charset="0"/>
              <a:cs typeface="Calibri" panose="020F0502020204030204" pitchFamily="34" charset="0"/>
              <a:sym typeface="Arial" panose="020B0604020202020204" pitchFamily="34" charset="0"/>
            </a:endParaRPr>
          </a:p>
        </p:txBody>
      </p:sp>
      <p:sp>
        <p:nvSpPr>
          <p:cNvPr id="55" name="Arc 54">
            <a:extLst>
              <a:ext uri="{FF2B5EF4-FFF2-40B4-BE49-F238E27FC236}">
                <a16:creationId xmlns:a16="http://schemas.microsoft.com/office/drawing/2014/main" id="{512D9429-BE42-432E-B0EA-BCE2B63BB909}"/>
              </a:ext>
            </a:extLst>
          </p:cNvPr>
          <p:cNvSpPr/>
          <p:nvPr/>
        </p:nvSpPr>
        <p:spPr>
          <a:xfrm flipV="1">
            <a:off x="4528512" y="2029133"/>
            <a:ext cx="2880360" cy="2879105"/>
          </a:xfrm>
          <a:prstGeom prst="arc">
            <a:avLst>
              <a:gd name="adj1" fmla="val 13757480"/>
              <a:gd name="adj2" fmla="val 18690387"/>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txBody>
          <a:bodyPr lIns="137160" tIns="137160" rIns="137160" bIns="137160" rtlCol="0" anchor="ctr"/>
          <a:lstStyle/>
          <a:p>
            <a:pPr algn="ctr"/>
            <a:endParaRPr lang="en-US" sz="2000">
              <a:solidFill>
                <a:schemeClr val="bg1"/>
              </a:solidFill>
              <a:latin typeface="Calibri" panose="020F0502020204030204" pitchFamily="34" charset="0"/>
              <a:ea typeface="Calibri" panose="020F0502020204030204" pitchFamily="34" charset="0"/>
              <a:cs typeface="Calibri" panose="020F0502020204030204" pitchFamily="34" charset="0"/>
              <a:sym typeface="Arial" panose="020B0604020202020204" pitchFamily="34" charset="0"/>
            </a:endParaRPr>
          </a:p>
        </p:txBody>
      </p:sp>
      <p:sp>
        <p:nvSpPr>
          <p:cNvPr id="56" name="Arc 55">
            <a:extLst>
              <a:ext uri="{FF2B5EF4-FFF2-40B4-BE49-F238E27FC236}">
                <a16:creationId xmlns:a16="http://schemas.microsoft.com/office/drawing/2014/main" id="{266264AD-57AE-102A-9BEA-609F6D3C0A3D}"/>
              </a:ext>
            </a:extLst>
          </p:cNvPr>
          <p:cNvSpPr/>
          <p:nvPr/>
        </p:nvSpPr>
        <p:spPr>
          <a:xfrm>
            <a:off x="7167174" y="1799717"/>
            <a:ext cx="2880360" cy="2879105"/>
          </a:xfrm>
          <a:prstGeom prst="arc">
            <a:avLst>
              <a:gd name="adj1" fmla="val 13757480"/>
              <a:gd name="adj2" fmla="val 18690387"/>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txBody>
          <a:bodyPr lIns="137160" tIns="137160" rIns="137160" bIns="137160" rtlCol="0" anchor="ctr"/>
          <a:lstStyle/>
          <a:p>
            <a:pPr algn="ctr"/>
            <a:endParaRPr lang="en-US" sz="2000">
              <a:solidFill>
                <a:schemeClr val="bg1"/>
              </a:solidFill>
              <a:latin typeface="Calibri" panose="020F0502020204030204" pitchFamily="34" charset="0"/>
              <a:ea typeface="Calibri" panose="020F0502020204030204" pitchFamily="34" charset="0"/>
              <a:cs typeface="Calibri" panose="020F0502020204030204" pitchFamily="34" charset="0"/>
              <a:sym typeface="Arial" panose="020B0604020202020204" pitchFamily="34" charset="0"/>
            </a:endParaRPr>
          </a:p>
        </p:txBody>
      </p:sp>
    </p:spTree>
    <p:extLst>
      <p:ext uri="{BB962C8B-B14F-4D97-AF65-F5344CB8AC3E}">
        <p14:creationId xmlns:p14="http://schemas.microsoft.com/office/powerpoint/2010/main" val="17146399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53C30E-A69B-79FA-811D-5DAB5578C8A8}"/>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DE1A0213-E108-9DE0-1467-2F1207C9049D}"/>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06" imgH="306" progId="TCLayout.ActiveDocument.1">
                  <p:embed/>
                </p:oleObj>
              </mc:Choice>
              <mc:Fallback>
                <p:oleObj name="think-cell Slide" r:id="rId4" imgW="306" imgH="306" progId="TCLayout.ActiveDocument.1">
                  <p:embed/>
                  <p:pic>
                    <p:nvPicPr>
                      <p:cNvPr id="4" name="think-cell data - do not delete" hidden="1">
                        <a:extLst>
                          <a:ext uri="{FF2B5EF4-FFF2-40B4-BE49-F238E27FC236}">
                            <a16:creationId xmlns:a16="http://schemas.microsoft.com/office/drawing/2014/main" id="{DE1A0213-E108-9DE0-1467-2F1207C9049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2" name="Title 11">
            <a:extLst>
              <a:ext uri="{FF2B5EF4-FFF2-40B4-BE49-F238E27FC236}">
                <a16:creationId xmlns:a16="http://schemas.microsoft.com/office/drawing/2014/main" id="{27F5DD2E-B178-7EBF-1666-2BC9EF8E652C}"/>
              </a:ext>
            </a:extLst>
          </p:cNvPr>
          <p:cNvSpPr>
            <a:spLocks noGrp="1"/>
          </p:cNvSpPr>
          <p:nvPr>
            <p:ph type="title"/>
          </p:nvPr>
        </p:nvSpPr>
        <p:spPr/>
        <p:txBody>
          <a:bodyPr vert="horz">
            <a:normAutofit/>
          </a:bodyPr>
          <a:lstStyle/>
          <a:p>
            <a:r>
              <a:rPr lang="en-US" sz="3600" b="1" dirty="0">
                <a:latin typeface="Calibri" panose="020F0502020204030204" pitchFamily="34" charset="0"/>
                <a:ea typeface="Calibri" panose="020F0502020204030204" pitchFamily="34" charset="0"/>
                <a:cs typeface="Calibri" panose="020F0502020204030204" pitchFamily="34" charset="0"/>
              </a:rPr>
              <a:t>Visualization Tools for EHS Success</a:t>
            </a:r>
          </a:p>
        </p:txBody>
      </p:sp>
      <p:sp>
        <p:nvSpPr>
          <p:cNvPr id="3" name="Slide Number Placeholder 2">
            <a:extLst>
              <a:ext uri="{FF2B5EF4-FFF2-40B4-BE49-F238E27FC236}">
                <a16:creationId xmlns:a16="http://schemas.microsoft.com/office/drawing/2014/main" id="{09551172-85AD-EA6A-A8CE-8E0B1D759B68}"/>
              </a:ext>
            </a:extLst>
          </p:cNvPr>
          <p:cNvSpPr>
            <a:spLocks noGrp="1"/>
          </p:cNvSpPr>
          <p:nvPr>
            <p:ph type="sldNum" sz="quarter" idx="10"/>
          </p:nvPr>
        </p:nvSpPr>
        <p:spPr/>
        <p:txBody>
          <a:bodyPr/>
          <a:lstStyle/>
          <a:p>
            <a:fld id="{8175E2FE-C81D-274B-B2F2-EB6FDAA0DFC1}" type="slidenum">
              <a:rPr lang="en-US" smtClean="0">
                <a:latin typeface="Calibri" panose="020F0502020204030204" pitchFamily="34" charset="0"/>
                <a:ea typeface="Calibri" panose="020F0502020204030204" pitchFamily="34" charset="0"/>
                <a:cs typeface="Calibri" panose="020F0502020204030204" pitchFamily="34" charset="0"/>
              </a:rPr>
              <a:pPr/>
              <a:t>13</a:t>
            </a:fld>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3" name="Text Placeholder 12">
            <a:extLst>
              <a:ext uri="{FF2B5EF4-FFF2-40B4-BE49-F238E27FC236}">
                <a16:creationId xmlns:a16="http://schemas.microsoft.com/office/drawing/2014/main" id="{CFCAB7A6-5A24-7D85-C58A-C45745F29DBB}"/>
              </a:ext>
            </a:extLst>
          </p:cNvPr>
          <p:cNvSpPr>
            <a:spLocks noGrp="1"/>
          </p:cNvSpPr>
          <p:nvPr>
            <p:ph type="body" sz="quarter" idx="14"/>
          </p:nvPr>
        </p:nvSpPr>
        <p:spPr>
          <a:xfrm>
            <a:off x="388508" y="2158738"/>
            <a:ext cx="2154667" cy="3120833"/>
          </a:xfrm>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Ideal for trend analysis, comparisons, and KPI monitoring</a:t>
            </a:r>
          </a:p>
        </p:txBody>
      </p:sp>
      <p:sp>
        <p:nvSpPr>
          <p:cNvPr id="14" name="Text Placeholder 13">
            <a:extLst>
              <a:ext uri="{FF2B5EF4-FFF2-40B4-BE49-F238E27FC236}">
                <a16:creationId xmlns:a16="http://schemas.microsoft.com/office/drawing/2014/main" id="{F11607DD-C231-51B8-FA8E-2099D53CCAD8}"/>
              </a:ext>
            </a:extLst>
          </p:cNvPr>
          <p:cNvSpPr>
            <a:spLocks noGrp="1"/>
          </p:cNvSpPr>
          <p:nvPr>
            <p:ph type="body" sz="quarter" idx="17"/>
          </p:nvPr>
        </p:nvSpPr>
        <p:spPr/>
        <p:txBody>
          <a:bodyPr/>
          <a:lstStyle/>
          <a:p>
            <a:r>
              <a:rPr lang="en-US" dirty="0">
                <a:solidFill>
                  <a:schemeClr val="accent1"/>
                </a:solidFill>
                <a:latin typeface="Calibri" panose="020F0502020204030204" pitchFamily="34" charset="0"/>
                <a:ea typeface="Calibri" panose="020F0502020204030204" pitchFamily="34" charset="0"/>
                <a:cs typeface="Calibri" panose="020F0502020204030204" pitchFamily="34" charset="0"/>
              </a:rPr>
              <a:t>Charts</a:t>
            </a: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15" name="Text Placeholder 14">
            <a:extLst>
              <a:ext uri="{FF2B5EF4-FFF2-40B4-BE49-F238E27FC236}">
                <a16:creationId xmlns:a16="http://schemas.microsoft.com/office/drawing/2014/main" id="{3E5F78E8-D3D3-B270-ED81-794A7802709C}"/>
              </a:ext>
            </a:extLst>
          </p:cNvPr>
          <p:cNvSpPr>
            <a:spLocks noGrp="1"/>
          </p:cNvSpPr>
          <p:nvPr>
            <p:ph type="body" sz="quarter" idx="18"/>
          </p:nvPr>
        </p:nvSpPr>
        <p:spPr>
          <a:xfrm>
            <a:off x="2705464" y="2158738"/>
            <a:ext cx="2154667" cy="3120833"/>
          </a:xfrm>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Highlight hotspots across locations, processes, or risk areas</a:t>
            </a:r>
          </a:p>
        </p:txBody>
      </p:sp>
      <p:sp>
        <p:nvSpPr>
          <p:cNvPr id="16" name="Text Placeholder 15">
            <a:extLst>
              <a:ext uri="{FF2B5EF4-FFF2-40B4-BE49-F238E27FC236}">
                <a16:creationId xmlns:a16="http://schemas.microsoft.com/office/drawing/2014/main" id="{A1B670AD-39FB-C424-30FA-7B93B526E7ED}"/>
              </a:ext>
            </a:extLst>
          </p:cNvPr>
          <p:cNvSpPr>
            <a:spLocks noGrp="1"/>
          </p:cNvSpPr>
          <p:nvPr>
            <p:ph type="body" sz="quarter" idx="19"/>
          </p:nvPr>
        </p:nvSpPr>
        <p:spPr/>
        <p:txBody>
          <a:bodyPr/>
          <a:lstStyle/>
          <a:p>
            <a:r>
              <a:rPr lang="en-US" dirty="0">
                <a:solidFill>
                  <a:schemeClr val="accent1"/>
                </a:solidFill>
                <a:latin typeface="Calibri" panose="020F0502020204030204" pitchFamily="34" charset="0"/>
                <a:ea typeface="Calibri" panose="020F0502020204030204" pitchFamily="34" charset="0"/>
                <a:cs typeface="Calibri" panose="020F0502020204030204" pitchFamily="34" charset="0"/>
              </a:rPr>
              <a:t>Heatmaps</a:t>
            </a: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17" name="Text Placeholder 16">
            <a:extLst>
              <a:ext uri="{FF2B5EF4-FFF2-40B4-BE49-F238E27FC236}">
                <a16:creationId xmlns:a16="http://schemas.microsoft.com/office/drawing/2014/main" id="{8307BD4D-DF9E-0EAC-D490-EFAD883ACE5A}"/>
              </a:ext>
            </a:extLst>
          </p:cNvPr>
          <p:cNvSpPr>
            <a:spLocks noGrp="1"/>
          </p:cNvSpPr>
          <p:nvPr>
            <p:ph type="body" sz="quarter" idx="20"/>
          </p:nvPr>
        </p:nvSpPr>
        <p:spPr>
          <a:xfrm>
            <a:off x="5022420" y="2158738"/>
            <a:ext cx="2154667" cy="3120833"/>
          </a:xfrm>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Combine multiple data sources for real-time insight and leadership visibility</a:t>
            </a:r>
          </a:p>
        </p:txBody>
      </p:sp>
      <p:sp>
        <p:nvSpPr>
          <p:cNvPr id="18" name="Text Placeholder 17">
            <a:extLst>
              <a:ext uri="{FF2B5EF4-FFF2-40B4-BE49-F238E27FC236}">
                <a16:creationId xmlns:a16="http://schemas.microsoft.com/office/drawing/2014/main" id="{9D5C139A-7D55-EDCD-3A23-254CFA51EA22}"/>
              </a:ext>
            </a:extLst>
          </p:cNvPr>
          <p:cNvSpPr>
            <a:spLocks noGrp="1"/>
          </p:cNvSpPr>
          <p:nvPr>
            <p:ph type="body" sz="quarter" idx="21"/>
          </p:nvPr>
        </p:nvSpPr>
        <p:spPr/>
        <p:txBody>
          <a:bodyPr/>
          <a:lstStyle/>
          <a:p>
            <a:r>
              <a:rPr lang="en-US" dirty="0">
                <a:solidFill>
                  <a:schemeClr val="accent1"/>
                </a:solidFill>
                <a:latin typeface="Calibri" panose="020F0502020204030204" pitchFamily="34" charset="0"/>
                <a:ea typeface="Calibri" panose="020F0502020204030204" pitchFamily="34" charset="0"/>
                <a:cs typeface="Calibri" panose="020F0502020204030204" pitchFamily="34" charset="0"/>
              </a:rPr>
              <a:t>Dashboards</a:t>
            </a:r>
            <a:endParaRPr lang="en-US" dirty="0">
              <a:latin typeface="Calibri" panose="020F0502020204030204" pitchFamily="34" charset="0"/>
              <a:ea typeface="Calibri" panose="020F0502020204030204" pitchFamily="34" charset="0"/>
              <a:cs typeface="Calibri" panose="020F0502020204030204" pitchFamily="34" charset="0"/>
            </a:endParaRPr>
          </a:p>
          <a:p>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19" name="Text Placeholder 18">
            <a:extLst>
              <a:ext uri="{FF2B5EF4-FFF2-40B4-BE49-F238E27FC236}">
                <a16:creationId xmlns:a16="http://schemas.microsoft.com/office/drawing/2014/main" id="{12BEA2D4-C13E-3CDE-061C-A8CCC5FE6BED}"/>
              </a:ext>
            </a:extLst>
          </p:cNvPr>
          <p:cNvSpPr>
            <a:spLocks noGrp="1"/>
          </p:cNvSpPr>
          <p:nvPr>
            <p:ph type="body" sz="quarter" idx="22"/>
          </p:nvPr>
        </p:nvSpPr>
        <p:spPr>
          <a:xfrm>
            <a:off x="7339376" y="2158738"/>
            <a:ext cx="2154667" cy="3120833"/>
          </a:xfrm>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Simplify complex concepts for quick understanding and engagement</a:t>
            </a:r>
          </a:p>
        </p:txBody>
      </p:sp>
      <p:sp>
        <p:nvSpPr>
          <p:cNvPr id="20" name="Text Placeholder 19">
            <a:extLst>
              <a:ext uri="{FF2B5EF4-FFF2-40B4-BE49-F238E27FC236}">
                <a16:creationId xmlns:a16="http://schemas.microsoft.com/office/drawing/2014/main" id="{52FF054E-CAE9-D738-BC52-012B82E198AA}"/>
              </a:ext>
            </a:extLst>
          </p:cNvPr>
          <p:cNvSpPr>
            <a:spLocks noGrp="1"/>
          </p:cNvSpPr>
          <p:nvPr>
            <p:ph type="body" sz="quarter" idx="23"/>
          </p:nvPr>
        </p:nvSpPr>
        <p:spPr/>
        <p:txBody>
          <a:bodyPr/>
          <a:lstStyle/>
          <a:p>
            <a:r>
              <a:rPr lang="en-US" dirty="0">
                <a:solidFill>
                  <a:schemeClr val="accent1"/>
                </a:solidFill>
                <a:latin typeface="Calibri" panose="020F0502020204030204" pitchFamily="34" charset="0"/>
                <a:ea typeface="Calibri" panose="020F0502020204030204" pitchFamily="34" charset="0"/>
                <a:cs typeface="Calibri" panose="020F0502020204030204" pitchFamily="34" charset="0"/>
              </a:rPr>
              <a:t>Infographics</a:t>
            </a:r>
            <a:endParaRPr lang="en-US" dirty="0">
              <a:latin typeface="Calibri" panose="020F0502020204030204" pitchFamily="34" charset="0"/>
              <a:ea typeface="Calibri" panose="020F0502020204030204" pitchFamily="34" charset="0"/>
              <a:cs typeface="Calibri" panose="020F0502020204030204" pitchFamily="34" charset="0"/>
            </a:endParaRPr>
          </a:p>
          <a:p>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21" name="Text Placeholder 20">
            <a:extLst>
              <a:ext uri="{FF2B5EF4-FFF2-40B4-BE49-F238E27FC236}">
                <a16:creationId xmlns:a16="http://schemas.microsoft.com/office/drawing/2014/main" id="{389928DA-D077-7629-DCE9-66BAA3A87DEE}"/>
              </a:ext>
            </a:extLst>
          </p:cNvPr>
          <p:cNvSpPr>
            <a:spLocks noGrp="1"/>
          </p:cNvSpPr>
          <p:nvPr>
            <p:ph type="body" sz="quarter" idx="24"/>
          </p:nvPr>
        </p:nvSpPr>
        <p:spPr>
          <a:xfrm>
            <a:off x="9656332" y="2158738"/>
            <a:ext cx="2154667" cy="3120833"/>
          </a:xfrm>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Reveal regional performance patterns and emerging risk trends</a:t>
            </a:r>
          </a:p>
        </p:txBody>
      </p:sp>
      <p:sp>
        <p:nvSpPr>
          <p:cNvPr id="22" name="Text Placeholder 21">
            <a:extLst>
              <a:ext uri="{FF2B5EF4-FFF2-40B4-BE49-F238E27FC236}">
                <a16:creationId xmlns:a16="http://schemas.microsoft.com/office/drawing/2014/main" id="{ECB837EE-C5D2-3C54-9731-24714C1FB366}"/>
              </a:ext>
            </a:extLst>
          </p:cNvPr>
          <p:cNvSpPr>
            <a:spLocks noGrp="1"/>
          </p:cNvSpPr>
          <p:nvPr>
            <p:ph type="body" sz="quarter" idx="25"/>
          </p:nvPr>
        </p:nvSpPr>
        <p:spPr/>
        <p:txBody>
          <a:bodyPr/>
          <a:lstStyle/>
          <a:p>
            <a:r>
              <a:rPr lang="en-US" dirty="0">
                <a:solidFill>
                  <a:schemeClr val="accent1"/>
                </a:solidFill>
                <a:latin typeface="Calibri" panose="020F0502020204030204" pitchFamily="34" charset="0"/>
                <a:ea typeface="Calibri" panose="020F0502020204030204" pitchFamily="34" charset="0"/>
                <a:cs typeface="Calibri" panose="020F0502020204030204" pitchFamily="34" charset="0"/>
              </a:rPr>
              <a:t>Geographic Maps</a:t>
            </a:r>
            <a:endParaRPr lang="en-US" dirty="0">
              <a:latin typeface="Calibri" panose="020F0502020204030204" pitchFamily="34" charset="0"/>
              <a:ea typeface="Calibri" panose="020F0502020204030204" pitchFamily="34" charset="0"/>
              <a:cs typeface="Calibri" panose="020F0502020204030204" pitchFamily="34" charset="0"/>
            </a:endParaRPr>
          </a:p>
          <a:p>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8">
            <a:extLst>
              <a:ext uri="{FF2B5EF4-FFF2-40B4-BE49-F238E27FC236}">
                <a16:creationId xmlns:a16="http://schemas.microsoft.com/office/drawing/2014/main" id="{C9545915-7EF8-EC05-AD50-59F46D5DBC64}"/>
              </a:ext>
            </a:extLst>
          </p:cNvPr>
          <p:cNvSpPr txBox="1">
            <a:spLocks/>
          </p:cNvSpPr>
          <p:nvPr/>
        </p:nvSpPr>
        <p:spPr>
          <a:xfrm>
            <a:off x="381000" y="5701283"/>
            <a:ext cx="11430000" cy="443707"/>
          </a:xfrm>
          <a:prstGeom prst="rect">
            <a:avLst/>
          </a:prstGeom>
          <a:solidFill>
            <a:schemeClr val="tx1"/>
          </a:solidFill>
          <a:ln w="3175">
            <a:solidFill>
              <a:schemeClr val="tx1"/>
            </a:solidFill>
          </a:ln>
        </p:spPr>
        <p:txBody>
          <a:bodyPr vert="horz" lIns="91440" tIns="91440" rIns="91440" bIns="91440" rtlCol="0" anchor="ctr">
            <a:noAutofit/>
          </a:bodyPr>
          <a:lstStyle>
            <a:lvl1pPr marL="0" indent="0" algn="ctr" defTabSz="914400" rtl="0" eaLnBrk="1" latinLnBrk="0" hangingPunct="1">
              <a:lnSpc>
                <a:spcPct val="90000"/>
              </a:lnSpc>
              <a:spcBef>
                <a:spcPts val="1000"/>
              </a:spcBef>
              <a:buFontTx/>
              <a:buNone/>
              <a:defRPr sz="2000" b="1" kern="1200">
                <a:solidFill>
                  <a:schemeClr val="bg1"/>
                </a:solidFill>
                <a:latin typeface="Calibre Semibold" panose="020B0703030202060203" pitchFamily="34" charset="0"/>
                <a:ea typeface="+mn-ea"/>
                <a:cs typeface="Arial" panose="020B0604020202020204" pitchFamily="34" charset="0"/>
              </a:defRPr>
            </a:lvl1pPr>
            <a:lvl2pPr marL="7938" indent="0" algn="l" defTabSz="914400" rtl="0" eaLnBrk="1" latinLnBrk="0" hangingPunct="1">
              <a:lnSpc>
                <a:spcPct val="90000"/>
              </a:lnSpc>
              <a:spcBef>
                <a:spcPts val="500"/>
              </a:spcBef>
              <a:buFontTx/>
              <a:buNone/>
              <a:tabLst/>
              <a:defRPr sz="2000" b="0" kern="1200">
                <a:solidFill>
                  <a:schemeClr val="tx1"/>
                </a:solidFill>
                <a:latin typeface="Calibre Regular" panose="020B0503030202060203" pitchFamily="34" charset="0"/>
                <a:ea typeface="+mn-ea"/>
                <a:cs typeface="Arial" panose="020B0604020202020204" pitchFamily="34" charset="0"/>
              </a:defRPr>
            </a:lvl2pPr>
            <a:lvl3pPr marL="274320" indent="-274320" algn="l" defTabSz="914400" rtl="0" eaLnBrk="1" latinLnBrk="0" hangingPunct="1">
              <a:lnSpc>
                <a:spcPct val="90000"/>
              </a:lnSpc>
              <a:spcBef>
                <a:spcPts val="500"/>
              </a:spcBef>
              <a:buFont typeface="Arial" panose="020B0604020202020204" pitchFamily="34" charset="0"/>
              <a:buChar char="•"/>
              <a:tabLst/>
              <a:defRPr sz="2000" kern="1200">
                <a:solidFill>
                  <a:schemeClr val="tx1"/>
                </a:solidFill>
                <a:latin typeface="Calibre Regular" panose="020B0503030202060203" pitchFamily="34" charset="0"/>
                <a:ea typeface="+mn-ea"/>
                <a:cs typeface="Arial" panose="020B0604020202020204" pitchFamily="34" charset="0"/>
              </a:defRPr>
            </a:lvl3pPr>
            <a:lvl4pPr marL="548640" indent="-274320"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Calibre Regular" panose="020B0503030202060203" pitchFamily="34" charset="0"/>
                <a:ea typeface="+mn-ea"/>
                <a:cs typeface="Arial" panose="020B0604020202020204" pitchFamily="34" charset="0"/>
              </a:defRPr>
            </a:lvl4pPr>
            <a:lvl5pPr marL="822960" indent="-274320"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Calibre Regular" panose="020B0503030202060203"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189">
              <a:lnSpc>
                <a:spcPct val="100000"/>
              </a:lnSpc>
              <a:spcBef>
                <a:spcPts val="0"/>
              </a:spcBef>
              <a:defRPr/>
            </a:pPr>
            <a:r>
              <a:rPr lang="en-US" sz="1800" dirty="0">
                <a:solidFill>
                  <a:srgbClr val="FFFFFF"/>
                </a:solidFill>
                <a:latin typeface="Calibri" panose="020F0502020204030204" pitchFamily="34" charset="0"/>
                <a:ea typeface="Calibri" panose="020F0502020204030204" pitchFamily="34" charset="0"/>
                <a:cs typeface="Calibri" panose="020F0502020204030204" pitchFamily="34" charset="0"/>
              </a:rPr>
              <a:t>Choose visuals intentionally — each tool tells a different story.</a:t>
            </a:r>
            <a:endParaRPr lang="en-US" sz="18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83394E5F-8202-D83E-35B5-F3D668C3F2D6}"/>
              </a:ext>
            </a:extLst>
          </p:cNvPr>
          <p:cNvPicPr>
            <a:picLocks noChangeAspect="1"/>
          </p:cNvPicPr>
          <p:nvPr/>
        </p:nvPicPr>
        <p:blipFill>
          <a:blip r:embed="rId6"/>
          <a:stretch>
            <a:fillRect/>
          </a:stretch>
        </p:blipFill>
        <p:spPr>
          <a:xfrm>
            <a:off x="388507" y="3157970"/>
            <a:ext cx="2154668" cy="1122367"/>
          </a:xfrm>
          <a:prstGeom prst="rect">
            <a:avLst/>
          </a:prstGeom>
        </p:spPr>
      </p:pic>
      <p:pic>
        <p:nvPicPr>
          <p:cNvPr id="6" name="Picture 5">
            <a:extLst>
              <a:ext uri="{FF2B5EF4-FFF2-40B4-BE49-F238E27FC236}">
                <a16:creationId xmlns:a16="http://schemas.microsoft.com/office/drawing/2014/main" id="{1D5937FF-8636-F36D-F766-771983090C39}"/>
              </a:ext>
            </a:extLst>
          </p:cNvPr>
          <p:cNvPicPr>
            <a:picLocks noChangeAspect="1"/>
          </p:cNvPicPr>
          <p:nvPr/>
        </p:nvPicPr>
        <p:blipFill>
          <a:blip r:embed="rId7"/>
          <a:stretch>
            <a:fillRect/>
          </a:stretch>
        </p:blipFill>
        <p:spPr>
          <a:xfrm>
            <a:off x="3099075" y="3012063"/>
            <a:ext cx="1367443" cy="2062373"/>
          </a:xfrm>
          <a:prstGeom prst="rect">
            <a:avLst/>
          </a:prstGeom>
        </p:spPr>
      </p:pic>
      <p:pic>
        <p:nvPicPr>
          <p:cNvPr id="7" name="Picture 6">
            <a:extLst>
              <a:ext uri="{FF2B5EF4-FFF2-40B4-BE49-F238E27FC236}">
                <a16:creationId xmlns:a16="http://schemas.microsoft.com/office/drawing/2014/main" id="{BF6EEFF3-7C8C-DF3C-8A65-4B7C802CDC64}"/>
              </a:ext>
            </a:extLst>
          </p:cNvPr>
          <p:cNvPicPr>
            <a:picLocks noChangeAspect="1"/>
          </p:cNvPicPr>
          <p:nvPr/>
        </p:nvPicPr>
        <p:blipFill>
          <a:blip r:embed="rId8"/>
          <a:stretch>
            <a:fillRect/>
          </a:stretch>
        </p:blipFill>
        <p:spPr>
          <a:xfrm>
            <a:off x="5022420" y="3197875"/>
            <a:ext cx="2001448" cy="1042555"/>
          </a:xfrm>
          <a:prstGeom prst="rect">
            <a:avLst/>
          </a:prstGeom>
        </p:spPr>
      </p:pic>
      <p:pic>
        <p:nvPicPr>
          <p:cNvPr id="8" name="Picture 7">
            <a:extLst>
              <a:ext uri="{FF2B5EF4-FFF2-40B4-BE49-F238E27FC236}">
                <a16:creationId xmlns:a16="http://schemas.microsoft.com/office/drawing/2014/main" id="{9D8354C1-0D8F-540D-02B3-219A979FBBDF}"/>
              </a:ext>
            </a:extLst>
          </p:cNvPr>
          <p:cNvPicPr>
            <a:picLocks noChangeAspect="1"/>
          </p:cNvPicPr>
          <p:nvPr/>
        </p:nvPicPr>
        <p:blipFill>
          <a:blip r:embed="rId9"/>
          <a:stretch>
            <a:fillRect/>
          </a:stretch>
        </p:blipFill>
        <p:spPr>
          <a:xfrm>
            <a:off x="7640516" y="3445324"/>
            <a:ext cx="1552385" cy="1545486"/>
          </a:xfrm>
          <a:prstGeom prst="rect">
            <a:avLst/>
          </a:prstGeom>
        </p:spPr>
      </p:pic>
      <p:pic>
        <p:nvPicPr>
          <p:cNvPr id="9" name="Picture 8">
            <a:extLst>
              <a:ext uri="{FF2B5EF4-FFF2-40B4-BE49-F238E27FC236}">
                <a16:creationId xmlns:a16="http://schemas.microsoft.com/office/drawing/2014/main" id="{D3A71F69-BEAB-7E83-FB8E-D47144AC1A19}"/>
              </a:ext>
            </a:extLst>
          </p:cNvPr>
          <p:cNvPicPr>
            <a:picLocks noChangeAspect="1"/>
          </p:cNvPicPr>
          <p:nvPr/>
        </p:nvPicPr>
        <p:blipFill>
          <a:blip r:embed="rId10"/>
          <a:stretch>
            <a:fillRect/>
          </a:stretch>
        </p:blipFill>
        <p:spPr>
          <a:xfrm>
            <a:off x="9582218" y="3157970"/>
            <a:ext cx="2302893" cy="1289620"/>
          </a:xfrm>
          <a:prstGeom prst="rect">
            <a:avLst/>
          </a:prstGeom>
        </p:spPr>
      </p:pic>
    </p:spTree>
    <p:extLst>
      <p:ext uri="{BB962C8B-B14F-4D97-AF65-F5344CB8AC3E}">
        <p14:creationId xmlns:p14="http://schemas.microsoft.com/office/powerpoint/2010/main" val="27026506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77FB33-1912-D1DC-1784-419C14C41D24}"/>
            </a:ext>
          </a:extLst>
        </p:cNvPr>
        <p:cNvGrpSpPr/>
        <p:nvPr/>
      </p:nvGrpSpPr>
      <p:grpSpPr>
        <a:xfrm>
          <a:off x="0" y="0"/>
          <a:ext cx="0" cy="0"/>
          <a:chOff x="0" y="0"/>
          <a:chExt cx="0" cy="0"/>
        </a:xfrm>
      </p:grpSpPr>
      <p:graphicFrame>
        <p:nvGraphicFramePr>
          <p:cNvPr id="14" name="think-cell data - do not delete" hidden="1">
            <a:extLst>
              <a:ext uri="{FF2B5EF4-FFF2-40B4-BE49-F238E27FC236}">
                <a16:creationId xmlns:a16="http://schemas.microsoft.com/office/drawing/2014/main" id="{773134DF-CDAC-98E9-175B-80D81E467C4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06" imgH="306" progId="TCLayout.ActiveDocument.1">
                  <p:embed/>
                </p:oleObj>
              </mc:Choice>
              <mc:Fallback>
                <p:oleObj name="think-cell Slide" r:id="rId4" imgW="306" imgH="306" progId="TCLayout.ActiveDocument.1">
                  <p:embed/>
                  <p:pic>
                    <p:nvPicPr>
                      <p:cNvPr id="14" name="think-cell data - do not delete" hidden="1">
                        <a:extLst>
                          <a:ext uri="{FF2B5EF4-FFF2-40B4-BE49-F238E27FC236}">
                            <a16:creationId xmlns:a16="http://schemas.microsoft.com/office/drawing/2014/main" id="{773134DF-CDAC-98E9-175B-80D81E467C4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8D38A5D1-90D7-2736-320F-68E80E6D3D9D}"/>
              </a:ext>
            </a:extLst>
          </p:cNvPr>
          <p:cNvSpPr>
            <a:spLocks noGrp="1"/>
          </p:cNvSpPr>
          <p:nvPr>
            <p:ph type="title"/>
          </p:nvPr>
        </p:nvSpPr>
        <p:spPr>
          <a:xfrm>
            <a:off x="388507" y="186704"/>
            <a:ext cx="11422493" cy="557366"/>
          </a:xfrm>
        </p:spPr>
        <p:txBody>
          <a:bodyPr vert="horz">
            <a:normAutofit/>
          </a:bodyPr>
          <a:lstStyle/>
          <a:p>
            <a:r>
              <a:rPr lang="en-US" sz="3600" b="1" dirty="0">
                <a:latin typeface="Calibri" panose="020F0502020204030204" pitchFamily="34" charset="0"/>
                <a:ea typeface="Calibri" panose="020F0502020204030204" pitchFamily="34" charset="0"/>
                <a:cs typeface="Calibri" panose="020F0502020204030204" pitchFamily="34" charset="0"/>
              </a:rPr>
              <a:t>Communicating Effectively</a:t>
            </a:r>
          </a:p>
        </p:txBody>
      </p:sp>
      <p:sp>
        <p:nvSpPr>
          <p:cNvPr id="3" name="Slide Number Placeholder 2">
            <a:extLst>
              <a:ext uri="{FF2B5EF4-FFF2-40B4-BE49-F238E27FC236}">
                <a16:creationId xmlns:a16="http://schemas.microsoft.com/office/drawing/2014/main" id="{17CE66B1-AFD8-379D-7D27-B1C63502E0A1}"/>
              </a:ext>
            </a:extLst>
          </p:cNvPr>
          <p:cNvSpPr>
            <a:spLocks noGrp="1"/>
          </p:cNvSpPr>
          <p:nvPr>
            <p:ph type="sldNum" sz="quarter" idx="10"/>
          </p:nvPr>
        </p:nvSpPr>
        <p:spPr>
          <a:xfrm>
            <a:off x="11475537" y="6422716"/>
            <a:ext cx="330231" cy="203476"/>
          </a:xfrm>
        </p:spPr>
        <p:txBody>
          <a:bodyPr/>
          <a:lstStyle/>
          <a:p>
            <a:fld id="{8175E2FE-C81D-274B-B2F2-EB6FDAA0DFC1}" type="slidenum">
              <a:rPr lang="en-US" smtClean="0">
                <a:latin typeface="Calibri" panose="020F0502020204030204" pitchFamily="34" charset="0"/>
                <a:ea typeface="Calibri" panose="020F0502020204030204" pitchFamily="34" charset="0"/>
                <a:cs typeface="Calibri" panose="020F0502020204030204" pitchFamily="34" charset="0"/>
              </a:rPr>
              <a:pPr/>
              <a:t>14</a:t>
            </a:fld>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37" name="Oval 36">
            <a:extLst>
              <a:ext uri="{FF2B5EF4-FFF2-40B4-BE49-F238E27FC236}">
                <a16:creationId xmlns:a16="http://schemas.microsoft.com/office/drawing/2014/main" id="{19CEA7DB-D66B-E9AE-0065-CA78B6D30D24}"/>
              </a:ext>
            </a:extLst>
          </p:cNvPr>
          <p:cNvSpPr/>
          <p:nvPr/>
        </p:nvSpPr>
        <p:spPr>
          <a:xfrm>
            <a:off x="1251207" y="2354472"/>
            <a:ext cx="2151350" cy="2151348"/>
          </a:xfrm>
          <a:prstGeom prst="ellipse">
            <a:avLst/>
          </a:prstGeom>
          <a:solidFill>
            <a:schemeClr val="bg2">
              <a:lumMod val="90000"/>
            </a:schemeClr>
          </a:solidFill>
          <a:ln w="12700">
            <a:noFill/>
            <a:prstDash val="solid"/>
          </a:ln>
        </p:spPr>
        <p:style>
          <a:lnRef idx="2">
            <a:schemeClr val="accent1">
              <a:shade val="50000"/>
            </a:schemeClr>
          </a:lnRef>
          <a:fillRef idx="1">
            <a:schemeClr val="accent1"/>
          </a:fillRef>
          <a:effectRef idx="0">
            <a:schemeClr val="accent1"/>
          </a:effectRef>
          <a:fontRef idx="minor">
            <a:schemeClr val="lt1"/>
          </a:fontRef>
        </p:style>
        <p:txBody>
          <a:bodyPr wrap="none" lIns="137160" tIns="137160" rIns="137160" bIns="137160" rtlCol="0" anchor="ctr">
            <a:noAutofit/>
          </a:bodyPr>
          <a:lstStyle/>
          <a:p>
            <a:pPr algn="ctr">
              <a:spcAft>
                <a:spcPts val="300"/>
              </a:spcAft>
            </a:pPr>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panose="020B0604020202020204" pitchFamily="34" charset="0"/>
              </a:rPr>
              <a:t>Know Your </a:t>
            </a:r>
          </a:p>
          <a:p>
            <a:pPr algn="ctr">
              <a:spcAft>
                <a:spcPts val="300"/>
              </a:spcAft>
            </a:pPr>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panose="020B0604020202020204" pitchFamily="34" charset="0"/>
              </a:rPr>
              <a:t>Audience!</a:t>
            </a:r>
          </a:p>
        </p:txBody>
      </p:sp>
      <p:sp>
        <p:nvSpPr>
          <p:cNvPr id="48" name="Oval 47">
            <a:extLst>
              <a:ext uri="{FF2B5EF4-FFF2-40B4-BE49-F238E27FC236}">
                <a16:creationId xmlns:a16="http://schemas.microsoft.com/office/drawing/2014/main" id="{0F9AD4DC-2535-513C-86BC-A036B28DA18A}"/>
              </a:ext>
            </a:extLst>
          </p:cNvPr>
          <p:cNvSpPr/>
          <p:nvPr/>
        </p:nvSpPr>
        <p:spPr>
          <a:xfrm>
            <a:off x="3814319" y="2354472"/>
            <a:ext cx="2151350" cy="2151348"/>
          </a:xfrm>
          <a:prstGeom prst="ellipse">
            <a:avLst/>
          </a:prstGeom>
          <a:solidFill>
            <a:schemeClr val="accent1"/>
          </a:solidFill>
          <a:ln w="25400">
            <a:noFill/>
            <a:prstDash val="sysDot"/>
          </a:ln>
        </p:spPr>
        <p:style>
          <a:lnRef idx="2">
            <a:schemeClr val="accent1">
              <a:shade val="50000"/>
            </a:schemeClr>
          </a:lnRef>
          <a:fillRef idx="1">
            <a:schemeClr val="accent1"/>
          </a:fillRef>
          <a:effectRef idx="0">
            <a:schemeClr val="accent1"/>
          </a:effectRef>
          <a:fontRef idx="minor">
            <a:schemeClr val="lt1"/>
          </a:fontRef>
        </p:style>
        <p:txBody>
          <a:bodyPr wrap="none" lIns="137160" tIns="137160" rIns="137160" bIns="137160" rtlCol="0" anchor="ctr">
            <a:noAutofit/>
          </a:bodyPr>
          <a:lstStyle/>
          <a:p>
            <a:pPr algn="ctr">
              <a:spcAft>
                <a:spcPts val="300"/>
              </a:spcAft>
            </a:pPr>
            <a:r>
              <a:rPr lang="en-US" sz="280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panose="020B0604020202020204" pitchFamily="34" charset="0"/>
              </a:rPr>
              <a:t>Use Clean,</a:t>
            </a:r>
          </a:p>
          <a:p>
            <a:pPr algn="ctr">
              <a:spcAft>
                <a:spcPts val="300"/>
              </a:spcAft>
            </a:pPr>
            <a:r>
              <a:rPr lang="en-US" sz="280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panose="020B0604020202020204" pitchFamily="34" charset="0"/>
              </a:rPr>
              <a:t>Consistent</a:t>
            </a:r>
          </a:p>
          <a:p>
            <a:pPr algn="ctr">
              <a:spcAft>
                <a:spcPts val="300"/>
              </a:spcAft>
            </a:pPr>
            <a:r>
              <a:rPr lang="en-US" sz="280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panose="020B0604020202020204" pitchFamily="34" charset="0"/>
              </a:rPr>
              <a:t>Formats</a:t>
            </a:r>
          </a:p>
        </p:txBody>
      </p:sp>
      <p:sp>
        <p:nvSpPr>
          <p:cNvPr id="49" name="Oval 48">
            <a:extLst>
              <a:ext uri="{FF2B5EF4-FFF2-40B4-BE49-F238E27FC236}">
                <a16:creationId xmlns:a16="http://schemas.microsoft.com/office/drawing/2014/main" id="{D180C68F-CF3D-056B-10CD-DC0F773A08FE}"/>
              </a:ext>
            </a:extLst>
          </p:cNvPr>
          <p:cNvSpPr/>
          <p:nvPr/>
        </p:nvSpPr>
        <p:spPr>
          <a:xfrm>
            <a:off x="6377431" y="2354472"/>
            <a:ext cx="2151350" cy="2151348"/>
          </a:xfrm>
          <a:prstGeom prst="ellipse">
            <a:avLst/>
          </a:prstGeom>
          <a:solidFill>
            <a:schemeClr val="tx2">
              <a:lumMod val="50000"/>
              <a:lumOff val="50000"/>
            </a:schemeClr>
          </a:solid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wrap="none" lIns="137160" tIns="137160" rIns="137160" bIns="137160" rtlCol="0" anchor="ctr">
            <a:noAutofit/>
          </a:bodyPr>
          <a:lstStyle/>
          <a:p>
            <a:pPr algn="ctr">
              <a:spcAft>
                <a:spcPts val="300"/>
              </a:spcAft>
            </a:pPr>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panose="020B0604020202020204" pitchFamily="34" charset="0"/>
              </a:rPr>
              <a:t>Highlight</a:t>
            </a:r>
          </a:p>
          <a:p>
            <a:pPr algn="ctr">
              <a:spcAft>
                <a:spcPts val="300"/>
              </a:spcAft>
            </a:pPr>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panose="020B0604020202020204" pitchFamily="34" charset="0"/>
              </a:rPr>
              <a:t>Key Metrics</a:t>
            </a:r>
          </a:p>
        </p:txBody>
      </p:sp>
      <p:sp>
        <p:nvSpPr>
          <p:cNvPr id="50" name="Oval 49">
            <a:extLst>
              <a:ext uri="{FF2B5EF4-FFF2-40B4-BE49-F238E27FC236}">
                <a16:creationId xmlns:a16="http://schemas.microsoft.com/office/drawing/2014/main" id="{616AC720-EB0A-C27D-EE83-14A713DA1D54}"/>
              </a:ext>
            </a:extLst>
          </p:cNvPr>
          <p:cNvSpPr/>
          <p:nvPr/>
        </p:nvSpPr>
        <p:spPr>
          <a:xfrm>
            <a:off x="8940543" y="2354472"/>
            <a:ext cx="2151350" cy="2151348"/>
          </a:xfrm>
          <a:prstGeom prst="ellipse">
            <a:avLst/>
          </a:prstGeom>
          <a:solidFill>
            <a:schemeClr val="bg1">
              <a:lumMod val="75000"/>
            </a:schemeClr>
          </a:solidFill>
          <a:ln w="127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wrap="none" lIns="137160" tIns="137160" rIns="137160" bIns="137160" rtlCol="0" anchor="ctr">
            <a:noAutofit/>
          </a:bodyPr>
          <a:lstStyle/>
          <a:p>
            <a:pPr algn="ctr">
              <a:spcAft>
                <a:spcPts val="300"/>
              </a:spcAft>
            </a:pPr>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panose="020B0604020202020204" pitchFamily="34" charset="0"/>
              </a:rPr>
              <a:t>Include</a:t>
            </a:r>
          </a:p>
          <a:p>
            <a:pPr algn="ctr">
              <a:spcAft>
                <a:spcPts val="300"/>
              </a:spcAft>
            </a:pPr>
            <a:r>
              <a:rPr lang="en-US" sz="2800"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panose="020B0604020202020204" pitchFamily="34" charset="0"/>
              </a:rPr>
              <a:t>Context</a:t>
            </a:r>
          </a:p>
        </p:txBody>
      </p:sp>
      <p:sp>
        <p:nvSpPr>
          <p:cNvPr id="46" name="Arc 45">
            <a:extLst>
              <a:ext uri="{FF2B5EF4-FFF2-40B4-BE49-F238E27FC236}">
                <a16:creationId xmlns:a16="http://schemas.microsoft.com/office/drawing/2014/main" id="{581623E0-AD9F-9EED-C8F2-31F158F01232}"/>
              </a:ext>
            </a:extLst>
          </p:cNvPr>
          <p:cNvSpPr/>
          <p:nvPr/>
        </p:nvSpPr>
        <p:spPr>
          <a:xfrm>
            <a:off x="2168258" y="1875886"/>
            <a:ext cx="2880360" cy="2879105"/>
          </a:xfrm>
          <a:prstGeom prst="arc">
            <a:avLst>
              <a:gd name="adj1" fmla="val 13757480"/>
              <a:gd name="adj2" fmla="val 18690387"/>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txBody>
          <a:bodyPr lIns="137160" tIns="137160" rIns="137160" bIns="137160" rtlCol="0" anchor="ctr"/>
          <a:lstStyle/>
          <a:p>
            <a:pPr algn="ctr"/>
            <a:endParaRPr lang="en-US" sz="2000">
              <a:solidFill>
                <a:schemeClr val="bg1"/>
              </a:solidFill>
              <a:latin typeface="Calibri" panose="020F0502020204030204" pitchFamily="34" charset="0"/>
              <a:ea typeface="Calibri" panose="020F0502020204030204" pitchFamily="34" charset="0"/>
              <a:cs typeface="Calibri" panose="020F0502020204030204" pitchFamily="34" charset="0"/>
              <a:sym typeface="Arial" panose="020B0604020202020204" pitchFamily="34" charset="0"/>
            </a:endParaRPr>
          </a:p>
        </p:txBody>
      </p:sp>
      <p:sp>
        <p:nvSpPr>
          <p:cNvPr id="55" name="Arc 54">
            <a:extLst>
              <a:ext uri="{FF2B5EF4-FFF2-40B4-BE49-F238E27FC236}">
                <a16:creationId xmlns:a16="http://schemas.microsoft.com/office/drawing/2014/main" id="{E86C6E43-0A50-BB16-283A-9D949EAC7333}"/>
              </a:ext>
            </a:extLst>
          </p:cNvPr>
          <p:cNvSpPr/>
          <p:nvPr/>
        </p:nvSpPr>
        <p:spPr>
          <a:xfrm flipV="1">
            <a:off x="4655820" y="2105302"/>
            <a:ext cx="2880360" cy="2879105"/>
          </a:xfrm>
          <a:prstGeom prst="arc">
            <a:avLst>
              <a:gd name="adj1" fmla="val 13757480"/>
              <a:gd name="adj2" fmla="val 18690387"/>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txBody>
          <a:bodyPr lIns="137160" tIns="137160" rIns="137160" bIns="137160" rtlCol="0" anchor="ctr"/>
          <a:lstStyle/>
          <a:p>
            <a:pPr algn="ctr"/>
            <a:endParaRPr lang="en-US" sz="2000">
              <a:solidFill>
                <a:schemeClr val="bg1"/>
              </a:solidFill>
              <a:latin typeface="Calibri" panose="020F0502020204030204" pitchFamily="34" charset="0"/>
              <a:ea typeface="Calibri" panose="020F0502020204030204" pitchFamily="34" charset="0"/>
              <a:cs typeface="Calibri" panose="020F0502020204030204" pitchFamily="34" charset="0"/>
              <a:sym typeface="Arial" panose="020B0604020202020204" pitchFamily="34" charset="0"/>
            </a:endParaRPr>
          </a:p>
        </p:txBody>
      </p:sp>
      <p:sp>
        <p:nvSpPr>
          <p:cNvPr id="56" name="Arc 55">
            <a:extLst>
              <a:ext uri="{FF2B5EF4-FFF2-40B4-BE49-F238E27FC236}">
                <a16:creationId xmlns:a16="http://schemas.microsoft.com/office/drawing/2014/main" id="{B7DEFE5B-F186-8084-C062-5B0F4353FF00}"/>
              </a:ext>
            </a:extLst>
          </p:cNvPr>
          <p:cNvSpPr/>
          <p:nvPr/>
        </p:nvSpPr>
        <p:spPr>
          <a:xfrm>
            <a:off x="7294482" y="1875886"/>
            <a:ext cx="2880360" cy="2879105"/>
          </a:xfrm>
          <a:prstGeom prst="arc">
            <a:avLst>
              <a:gd name="adj1" fmla="val 13757480"/>
              <a:gd name="adj2" fmla="val 18690387"/>
            </a:avLst>
          </a:prstGeom>
          <a:ln w="12700">
            <a:solidFill>
              <a:schemeClr val="tx1"/>
            </a:solidFill>
            <a:tailEnd type="triangle" w="lg" len="lg"/>
          </a:ln>
        </p:spPr>
        <p:style>
          <a:lnRef idx="1">
            <a:schemeClr val="accent1"/>
          </a:lnRef>
          <a:fillRef idx="0">
            <a:schemeClr val="accent1"/>
          </a:fillRef>
          <a:effectRef idx="0">
            <a:schemeClr val="accent1"/>
          </a:effectRef>
          <a:fontRef idx="minor">
            <a:schemeClr val="tx1"/>
          </a:fontRef>
        </p:style>
        <p:txBody>
          <a:bodyPr lIns="137160" tIns="137160" rIns="137160" bIns="137160" rtlCol="0" anchor="ctr"/>
          <a:lstStyle/>
          <a:p>
            <a:pPr algn="ctr"/>
            <a:endParaRPr lang="en-US" sz="2000">
              <a:solidFill>
                <a:schemeClr val="bg1"/>
              </a:solidFill>
              <a:latin typeface="Calibri" panose="020F0502020204030204" pitchFamily="34" charset="0"/>
              <a:ea typeface="Calibri" panose="020F0502020204030204" pitchFamily="34" charset="0"/>
              <a:cs typeface="Calibri" panose="020F0502020204030204" pitchFamily="34" charset="0"/>
              <a:sym typeface="Arial" panose="020B0604020202020204" pitchFamily="34" charset="0"/>
            </a:endParaRPr>
          </a:p>
        </p:txBody>
      </p:sp>
    </p:spTree>
    <p:extLst>
      <p:ext uri="{BB962C8B-B14F-4D97-AF65-F5344CB8AC3E}">
        <p14:creationId xmlns:p14="http://schemas.microsoft.com/office/powerpoint/2010/main" val="18021622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68E397-3D63-04D9-490A-6ACDA0F7F29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3CED7FBB-8474-4086-8872-75270F0C97DD}"/>
              </a:ext>
            </a:extLst>
          </p:cNvPr>
          <p:cNvPicPr>
            <a:picLocks noChangeAspect="1"/>
          </p:cNvPicPr>
          <p:nvPr/>
        </p:nvPicPr>
        <p:blipFill>
          <a:blip r:embed="rId2"/>
          <a:stretch>
            <a:fillRect/>
          </a:stretch>
        </p:blipFill>
        <p:spPr>
          <a:xfrm>
            <a:off x="0" y="4798"/>
            <a:ext cx="12192000" cy="6848403"/>
          </a:xfrm>
          <a:prstGeom prst="rect">
            <a:avLst/>
          </a:prstGeom>
        </p:spPr>
      </p:pic>
    </p:spTree>
    <p:extLst>
      <p:ext uri="{BB962C8B-B14F-4D97-AF65-F5344CB8AC3E}">
        <p14:creationId xmlns:p14="http://schemas.microsoft.com/office/powerpoint/2010/main" val="21067235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62FBEC-E714-41B3-D061-3D326C4669D1}"/>
              </a:ext>
            </a:extLst>
          </p:cNvPr>
          <p:cNvPicPr>
            <a:picLocks noChangeAspect="1"/>
          </p:cNvPicPr>
          <p:nvPr/>
        </p:nvPicPr>
        <p:blipFill>
          <a:blip r:embed="rId2"/>
          <a:stretch>
            <a:fillRect/>
          </a:stretch>
        </p:blipFill>
        <p:spPr>
          <a:xfrm>
            <a:off x="2143432" y="704420"/>
            <a:ext cx="7905136" cy="5150690"/>
          </a:xfrm>
          <a:prstGeom prst="rect">
            <a:avLst/>
          </a:prstGeom>
        </p:spPr>
      </p:pic>
    </p:spTree>
    <p:extLst>
      <p:ext uri="{BB962C8B-B14F-4D97-AF65-F5344CB8AC3E}">
        <p14:creationId xmlns:p14="http://schemas.microsoft.com/office/powerpoint/2010/main" val="6334888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0E0FBC-578A-2895-6462-AA4BA1C101EE}"/>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AD1A51D1-9731-0684-4E00-859B927E4F8A}"/>
              </a:ext>
            </a:extLst>
          </p:cNvPr>
          <p:cNvPicPr>
            <a:picLocks noChangeAspect="1"/>
          </p:cNvPicPr>
          <p:nvPr/>
        </p:nvPicPr>
        <p:blipFill>
          <a:blip r:embed="rId2"/>
          <a:stretch>
            <a:fillRect/>
          </a:stretch>
        </p:blipFill>
        <p:spPr>
          <a:xfrm>
            <a:off x="2388010" y="889666"/>
            <a:ext cx="7848600" cy="4410075"/>
          </a:xfrm>
          <a:prstGeom prst="rect">
            <a:avLst/>
          </a:prstGeom>
        </p:spPr>
      </p:pic>
    </p:spTree>
    <p:extLst>
      <p:ext uri="{BB962C8B-B14F-4D97-AF65-F5344CB8AC3E}">
        <p14:creationId xmlns:p14="http://schemas.microsoft.com/office/powerpoint/2010/main" val="35142946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319083-4D7A-7062-0635-DE7DF5C6F097}"/>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BF6992E4-F2EC-96F0-3485-1D795998E663}"/>
              </a:ext>
            </a:extLst>
          </p:cNvPr>
          <p:cNvPicPr>
            <a:picLocks noChangeAspect="1"/>
          </p:cNvPicPr>
          <p:nvPr/>
        </p:nvPicPr>
        <p:blipFill>
          <a:blip r:embed="rId2"/>
          <a:stretch>
            <a:fillRect/>
          </a:stretch>
        </p:blipFill>
        <p:spPr>
          <a:xfrm>
            <a:off x="580889" y="381000"/>
            <a:ext cx="11167873" cy="6263548"/>
          </a:xfrm>
          <a:prstGeom prst="rect">
            <a:avLst/>
          </a:prstGeom>
        </p:spPr>
      </p:pic>
    </p:spTree>
    <p:extLst>
      <p:ext uri="{BB962C8B-B14F-4D97-AF65-F5344CB8AC3E}">
        <p14:creationId xmlns:p14="http://schemas.microsoft.com/office/powerpoint/2010/main" val="35547757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1991A9-3A17-78A7-F98F-53653D6BCEF3}"/>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5AD03916-B870-703A-EB8B-0B09CE2D08E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06" imgH="306" progId="TCLayout.ActiveDocument.1">
                  <p:embed/>
                </p:oleObj>
              </mc:Choice>
              <mc:Fallback>
                <p:oleObj name="think-cell Slide" r:id="rId4" imgW="306" imgH="306" progId="TCLayout.ActiveDocument.1">
                  <p:embed/>
                  <p:pic>
                    <p:nvPicPr>
                      <p:cNvPr id="4" name="think-cell data - do not delete" hidden="1">
                        <a:extLst>
                          <a:ext uri="{FF2B5EF4-FFF2-40B4-BE49-F238E27FC236}">
                            <a16:creationId xmlns:a16="http://schemas.microsoft.com/office/drawing/2014/main" id="{5AD03916-B870-703A-EB8B-0B09CE2D08E1}"/>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Title 8">
            <a:extLst>
              <a:ext uri="{FF2B5EF4-FFF2-40B4-BE49-F238E27FC236}">
                <a16:creationId xmlns:a16="http://schemas.microsoft.com/office/drawing/2014/main" id="{D8CCC392-52B1-7E94-E1A3-714938AF7DF3}"/>
              </a:ext>
            </a:extLst>
          </p:cNvPr>
          <p:cNvSpPr>
            <a:spLocks noGrp="1"/>
          </p:cNvSpPr>
          <p:nvPr>
            <p:ph type="title"/>
          </p:nvPr>
        </p:nvSpPr>
        <p:spPr>
          <a:xfrm>
            <a:off x="388507" y="186704"/>
            <a:ext cx="11422493" cy="557366"/>
          </a:xfrm>
        </p:spPr>
        <p:txBody>
          <a:bodyPr vert="horz">
            <a:normAutofit/>
          </a:bodyPr>
          <a:lstStyle/>
          <a:p>
            <a:r>
              <a:rPr lang="en-US" sz="3600" b="1" dirty="0">
                <a:latin typeface="Calibri" panose="020F0502020204030204" pitchFamily="34" charset="0"/>
                <a:ea typeface="Calibri" panose="020F0502020204030204" pitchFamily="34" charset="0"/>
                <a:cs typeface="Calibri" panose="020F0502020204030204" pitchFamily="34" charset="0"/>
              </a:rPr>
              <a:t>Building Your Visualization Toolkit</a:t>
            </a:r>
          </a:p>
        </p:txBody>
      </p:sp>
      <p:sp>
        <p:nvSpPr>
          <p:cNvPr id="3" name="Slide Number Placeholder 2">
            <a:extLst>
              <a:ext uri="{FF2B5EF4-FFF2-40B4-BE49-F238E27FC236}">
                <a16:creationId xmlns:a16="http://schemas.microsoft.com/office/drawing/2014/main" id="{8A0CF8AF-CDE0-D7A2-1741-399DF438C663}"/>
              </a:ext>
            </a:extLst>
          </p:cNvPr>
          <p:cNvSpPr>
            <a:spLocks noGrp="1"/>
          </p:cNvSpPr>
          <p:nvPr>
            <p:ph type="sldNum" sz="quarter" idx="10"/>
          </p:nvPr>
        </p:nvSpPr>
        <p:spPr>
          <a:xfrm>
            <a:off x="11475537" y="6422716"/>
            <a:ext cx="330231" cy="203476"/>
          </a:xfrm>
        </p:spPr>
        <p:txBody>
          <a:bodyPr/>
          <a:lstStyle/>
          <a:p>
            <a:fld id="{8175E2FE-C81D-274B-B2F2-EB6FDAA0DFC1}" type="slidenum">
              <a:rPr lang="en-US" smtClean="0">
                <a:latin typeface="Calibri" panose="020F0502020204030204" pitchFamily="34" charset="0"/>
                <a:ea typeface="Calibri" panose="020F0502020204030204" pitchFamily="34" charset="0"/>
                <a:cs typeface="Calibri" panose="020F0502020204030204" pitchFamily="34" charset="0"/>
              </a:rPr>
              <a:pPr/>
              <a:t>19</a:t>
            </a:fld>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18" name="Text Placeholder 17">
            <a:extLst>
              <a:ext uri="{FF2B5EF4-FFF2-40B4-BE49-F238E27FC236}">
                <a16:creationId xmlns:a16="http://schemas.microsoft.com/office/drawing/2014/main" id="{2331B099-B780-3623-F8CB-543965BA55AA}"/>
              </a:ext>
            </a:extLst>
          </p:cNvPr>
          <p:cNvSpPr>
            <a:spLocks noGrp="1"/>
          </p:cNvSpPr>
          <p:nvPr>
            <p:ph type="body" sz="quarter" idx="14"/>
          </p:nvPr>
        </p:nvSpPr>
        <p:spPr/>
        <p:txBody>
          <a:bodyPr/>
          <a:lstStyle/>
          <a:p>
            <a:r>
              <a:rPr lang="en-US" sz="1800" dirty="0">
                <a:latin typeface="Calibri" panose="020F0502020204030204" pitchFamily="34" charset="0"/>
                <a:ea typeface="Calibri" panose="020F0502020204030204" pitchFamily="34" charset="0"/>
                <a:cs typeface="Calibri" panose="020F0502020204030204" pitchFamily="34" charset="0"/>
              </a:rPr>
              <a:t>There are many options when it comes to software!</a:t>
            </a:r>
          </a:p>
          <a:p>
            <a:pPr marL="285750" indent="-285750">
              <a:buFont typeface="Arial" panose="020B0604020202020204" pitchFamily="34" charset="0"/>
              <a:buChar char="•"/>
            </a:pPr>
            <a:r>
              <a:rPr lang="en-US" sz="1800" dirty="0">
                <a:latin typeface="Calibri" panose="020F0502020204030204" pitchFamily="34" charset="0"/>
                <a:ea typeface="Calibri" panose="020F0502020204030204" pitchFamily="34" charset="0"/>
                <a:cs typeface="Calibri" panose="020F0502020204030204" pitchFamily="34" charset="0"/>
              </a:rPr>
              <a:t>Power BI</a:t>
            </a:r>
          </a:p>
          <a:p>
            <a:pPr marL="285750" indent="-285750">
              <a:buFont typeface="Arial" panose="020B0604020202020204" pitchFamily="34" charset="0"/>
              <a:buChar char="•"/>
            </a:pPr>
            <a:r>
              <a:rPr lang="en-US" sz="1800" dirty="0">
                <a:latin typeface="Calibri" panose="020F0502020204030204" pitchFamily="34" charset="0"/>
                <a:ea typeface="Calibri" panose="020F0502020204030204" pitchFamily="34" charset="0"/>
                <a:cs typeface="Calibri" panose="020F0502020204030204" pitchFamily="34" charset="0"/>
              </a:rPr>
              <a:t>Tableau</a:t>
            </a:r>
          </a:p>
          <a:p>
            <a:pPr marL="285750" indent="-285750">
              <a:buFont typeface="Arial" panose="020B0604020202020204" pitchFamily="34" charset="0"/>
              <a:buChar char="•"/>
            </a:pPr>
            <a:r>
              <a:rPr lang="en-US" sz="1800" dirty="0">
                <a:latin typeface="Calibri" panose="020F0502020204030204" pitchFamily="34" charset="0"/>
                <a:ea typeface="Calibri" panose="020F0502020204030204" pitchFamily="34" charset="0"/>
                <a:cs typeface="Calibri" panose="020F0502020204030204" pitchFamily="34" charset="0"/>
              </a:rPr>
              <a:t>Excel</a:t>
            </a:r>
          </a:p>
          <a:p>
            <a:pPr marL="285750" indent="-285750">
              <a:buFont typeface="Arial" panose="020B0604020202020204" pitchFamily="34" charset="0"/>
              <a:buChar char="•"/>
            </a:pPr>
            <a:r>
              <a:rPr lang="en-US" sz="1800" dirty="0">
                <a:latin typeface="Calibri" panose="020F0502020204030204" pitchFamily="34" charset="0"/>
                <a:ea typeface="Calibri" panose="020F0502020204030204" pitchFamily="34" charset="0"/>
                <a:cs typeface="Calibri" panose="020F0502020204030204" pitchFamily="34" charset="0"/>
              </a:rPr>
              <a:t>Smartsheet</a:t>
            </a:r>
          </a:p>
          <a:p>
            <a:pPr marL="285750" indent="-285750">
              <a:buFont typeface="Arial" panose="020B0604020202020204" pitchFamily="34" charset="0"/>
              <a:buChar char="•"/>
            </a:pPr>
            <a:r>
              <a:rPr lang="en-US" sz="1800" dirty="0">
                <a:latin typeface="Calibri" panose="020F0502020204030204" pitchFamily="34" charset="0"/>
                <a:ea typeface="Calibri" panose="020F0502020204030204" pitchFamily="34" charset="0"/>
                <a:cs typeface="Calibri" panose="020F0502020204030204" pitchFamily="34" charset="0"/>
              </a:rPr>
              <a:t>EHS Platforms</a:t>
            </a:r>
          </a:p>
          <a:p>
            <a:endParaRPr lang="en-US" sz="1800" dirty="0">
              <a:latin typeface="Calibri" panose="020F0502020204030204" pitchFamily="34" charset="0"/>
              <a:ea typeface="Calibri" panose="020F0502020204030204" pitchFamily="34" charset="0"/>
              <a:cs typeface="Calibri" panose="020F0502020204030204" pitchFamily="34" charset="0"/>
            </a:endParaRPr>
          </a:p>
        </p:txBody>
      </p:sp>
      <p:sp>
        <p:nvSpPr>
          <p:cNvPr id="19" name="Text Placeholder 18">
            <a:extLst>
              <a:ext uri="{FF2B5EF4-FFF2-40B4-BE49-F238E27FC236}">
                <a16:creationId xmlns:a16="http://schemas.microsoft.com/office/drawing/2014/main" id="{8A54D4C3-6355-1B9F-54A2-0C9248B7DEDB}"/>
              </a:ext>
            </a:extLst>
          </p:cNvPr>
          <p:cNvSpPr>
            <a:spLocks noGrp="1"/>
          </p:cNvSpPr>
          <p:nvPr>
            <p:ph type="body" sz="quarter" idx="17"/>
          </p:nvPr>
        </p:nvSpPr>
        <p:spPr/>
        <p:txBody>
          <a:bodyPr/>
          <a:lstStyle/>
          <a:p>
            <a:r>
              <a:rPr lang="en-US" dirty="0">
                <a:solidFill>
                  <a:schemeClr val="accent1"/>
                </a:solidFill>
                <a:latin typeface="Calibri" panose="020F0502020204030204" pitchFamily="34" charset="0"/>
                <a:ea typeface="Calibri" panose="020F0502020204030204" pitchFamily="34" charset="0"/>
                <a:cs typeface="Calibri" panose="020F0502020204030204" pitchFamily="34" charset="0"/>
              </a:rPr>
              <a:t>Software Options</a:t>
            </a: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20" name="Text Placeholder 19">
            <a:extLst>
              <a:ext uri="{FF2B5EF4-FFF2-40B4-BE49-F238E27FC236}">
                <a16:creationId xmlns:a16="http://schemas.microsoft.com/office/drawing/2014/main" id="{8A29BF3B-21A2-05C7-7FE8-8FC9186FFF34}"/>
              </a:ext>
            </a:extLst>
          </p:cNvPr>
          <p:cNvSpPr>
            <a:spLocks noGrp="1"/>
          </p:cNvSpPr>
          <p:nvPr>
            <p:ph type="body" sz="quarter" idx="18"/>
          </p:nvPr>
        </p:nvSpPr>
        <p:spPr/>
        <p:txBody>
          <a:bodyPr/>
          <a:lstStyle/>
          <a:p>
            <a:pPr marL="285750" indent="-285750">
              <a:buFont typeface="Arial" panose="020B0604020202020204" pitchFamily="34" charset="0"/>
              <a:buChar char="•"/>
            </a:pPr>
            <a:r>
              <a:rPr lang="en-US" sz="1800" dirty="0">
                <a:latin typeface="Calibri" panose="020F0502020204030204" pitchFamily="34" charset="0"/>
                <a:ea typeface="Calibri" panose="020F0502020204030204" pitchFamily="34" charset="0"/>
                <a:cs typeface="Calibri" panose="020F0502020204030204" pitchFamily="34" charset="0"/>
              </a:rPr>
              <a:t>Creates a single source of truth</a:t>
            </a:r>
          </a:p>
          <a:p>
            <a:pPr marL="285750" indent="-285750">
              <a:buFont typeface="Arial" panose="020B0604020202020204" pitchFamily="34" charset="0"/>
              <a:buChar char="•"/>
            </a:pPr>
            <a:r>
              <a:rPr lang="en-US" sz="1800" dirty="0">
                <a:latin typeface="Calibri" panose="020F0502020204030204" pitchFamily="34" charset="0"/>
                <a:ea typeface="Calibri" panose="020F0502020204030204" pitchFamily="34" charset="0"/>
                <a:cs typeface="Calibri" panose="020F0502020204030204" pitchFamily="34" charset="0"/>
              </a:rPr>
              <a:t>Reduces manual effort and errors</a:t>
            </a:r>
          </a:p>
          <a:p>
            <a:pPr marL="285750" indent="-285750">
              <a:buFont typeface="Arial" panose="020B0604020202020204" pitchFamily="34" charset="0"/>
              <a:buChar char="•"/>
            </a:pPr>
            <a:r>
              <a:rPr lang="en-US" sz="1800" dirty="0">
                <a:latin typeface="Calibri" panose="020F0502020204030204" pitchFamily="34" charset="0"/>
                <a:ea typeface="Calibri" panose="020F0502020204030204" pitchFamily="34" charset="0"/>
                <a:cs typeface="Calibri" panose="020F0502020204030204" pitchFamily="34" charset="0"/>
              </a:rPr>
              <a:t>Improves visibility and transparency</a:t>
            </a:r>
          </a:p>
          <a:p>
            <a:endParaRPr lang="en-US" sz="1800" dirty="0">
              <a:latin typeface="Calibri" panose="020F0502020204030204" pitchFamily="34" charset="0"/>
              <a:ea typeface="Calibri" panose="020F0502020204030204" pitchFamily="34" charset="0"/>
              <a:cs typeface="Calibri" panose="020F0502020204030204" pitchFamily="34" charset="0"/>
            </a:endParaRPr>
          </a:p>
        </p:txBody>
      </p:sp>
      <p:sp>
        <p:nvSpPr>
          <p:cNvPr id="21" name="Text Placeholder 20">
            <a:extLst>
              <a:ext uri="{FF2B5EF4-FFF2-40B4-BE49-F238E27FC236}">
                <a16:creationId xmlns:a16="http://schemas.microsoft.com/office/drawing/2014/main" id="{6E210883-F344-0515-407E-BB6784D210FA}"/>
              </a:ext>
            </a:extLst>
          </p:cNvPr>
          <p:cNvSpPr>
            <a:spLocks noGrp="1"/>
          </p:cNvSpPr>
          <p:nvPr>
            <p:ph type="body" sz="quarter" idx="19"/>
          </p:nvPr>
        </p:nvSpPr>
        <p:spPr/>
        <p:txBody>
          <a:bodyPr/>
          <a:lstStyle/>
          <a:p>
            <a:r>
              <a:rPr lang="en-US" dirty="0">
                <a:solidFill>
                  <a:schemeClr val="accent1"/>
                </a:solidFill>
                <a:latin typeface="Calibri" panose="020F0502020204030204" pitchFamily="34" charset="0"/>
                <a:ea typeface="Calibri" panose="020F0502020204030204" pitchFamily="34" charset="0"/>
                <a:cs typeface="Calibri" panose="020F0502020204030204" pitchFamily="34" charset="0"/>
              </a:rPr>
              <a:t>Integration with EHS Management Systems</a:t>
            </a:r>
            <a:endParaRPr lang="en-US" dirty="0">
              <a:latin typeface="Calibri" panose="020F0502020204030204" pitchFamily="34" charset="0"/>
              <a:ea typeface="Calibri" panose="020F0502020204030204" pitchFamily="34" charset="0"/>
              <a:cs typeface="Calibri" panose="020F0502020204030204" pitchFamily="34" charset="0"/>
            </a:endParaRPr>
          </a:p>
          <a:p>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22" name="Text Placeholder 21">
            <a:extLst>
              <a:ext uri="{FF2B5EF4-FFF2-40B4-BE49-F238E27FC236}">
                <a16:creationId xmlns:a16="http://schemas.microsoft.com/office/drawing/2014/main" id="{E50ABD66-5102-A543-23FA-0E979D212740}"/>
              </a:ext>
            </a:extLst>
          </p:cNvPr>
          <p:cNvSpPr>
            <a:spLocks noGrp="1"/>
          </p:cNvSpPr>
          <p:nvPr>
            <p:ph type="body" sz="quarter" idx="20"/>
          </p:nvPr>
        </p:nvSpPr>
        <p:spPr/>
        <p:txBody>
          <a:bodyPr/>
          <a:lstStyle/>
          <a:p>
            <a:pPr marL="285750" indent="-285750">
              <a:buFont typeface="Arial" panose="020B0604020202020204" pitchFamily="34" charset="0"/>
              <a:buChar char="•"/>
            </a:pPr>
            <a:r>
              <a:rPr lang="en-US" sz="1800" dirty="0">
                <a:latin typeface="Calibri" panose="020F0502020204030204" pitchFamily="34" charset="0"/>
                <a:ea typeface="Calibri" panose="020F0502020204030204" pitchFamily="34" charset="0"/>
                <a:cs typeface="Calibri" panose="020F0502020204030204" pitchFamily="34" charset="0"/>
              </a:rPr>
              <a:t>Scheduled refreshes</a:t>
            </a:r>
          </a:p>
          <a:p>
            <a:pPr marL="285750" indent="-285750">
              <a:buFont typeface="Arial" panose="020B0604020202020204" pitchFamily="34" charset="0"/>
              <a:buChar char="•"/>
            </a:pPr>
            <a:r>
              <a:rPr lang="en-US" sz="1800" dirty="0">
                <a:latin typeface="Calibri" panose="020F0502020204030204" pitchFamily="34" charset="0"/>
                <a:ea typeface="Calibri" panose="020F0502020204030204" pitchFamily="34" charset="0"/>
                <a:cs typeface="Calibri" panose="020F0502020204030204" pitchFamily="34" charset="0"/>
              </a:rPr>
              <a:t>Automated alerts and workflows</a:t>
            </a:r>
          </a:p>
          <a:p>
            <a:pPr marL="285750" indent="-285750">
              <a:buFont typeface="Arial" panose="020B0604020202020204" pitchFamily="34" charset="0"/>
              <a:buChar char="•"/>
            </a:pPr>
            <a:r>
              <a:rPr lang="en-US" sz="1800" dirty="0">
                <a:latin typeface="Calibri" panose="020F0502020204030204" pitchFamily="34" charset="0"/>
                <a:ea typeface="Calibri" panose="020F0502020204030204" pitchFamily="34" charset="0"/>
                <a:cs typeface="Calibri" panose="020F0502020204030204" pitchFamily="34" charset="0"/>
              </a:rPr>
              <a:t>Proactive notification of key changes</a:t>
            </a:r>
          </a:p>
        </p:txBody>
      </p:sp>
      <p:sp>
        <p:nvSpPr>
          <p:cNvPr id="23" name="Text Placeholder 22">
            <a:extLst>
              <a:ext uri="{FF2B5EF4-FFF2-40B4-BE49-F238E27FC236}">
                <a16:creationId xmlns:a16="http://schemas.microsoft.com/office/drawing/2014/main" id="{B8AF1429-57C8-D231-5863-7790B81F015D}"/>
              </a:ext>
            </a:extLst>
          </p:cNvPr>
          <p:cNvSpPr>
            <a:spLocks noGrp="1"/>
          </p:cNvSpPr>
          <p:nvPr>
            <p:ph type="body" sz="quarter" idx="21"/>
          </p:nvPr>
        </p:nvSpPr>
        <p:spPr/>
        <p:txBody>
          <a:bodyPr/>
          <a:lstStyle/>
          <a:p>
            <a:r>
              <a:rPr lang="en-US" dirty="0">
                <a:solidFill>
                  <a:schemeClr val="accent1"/>
                </a:solidFill>
                <a:latin typeface="Calibri" panose="020F0502020204030204" pitchFamily="34" charset="0"/>
                <a:ea typeface="Calibri" panose="020F0502020204030204" pitchFamily="34" charset="0"/>
                <a:cs typeface="Calibri" panose="020F0502020204030204" pitchFamily="34" charset="0"/>
              </a:rPr>
              <a:t>Automation and Real-Time Data Feeds</a:t>
            </a:r>
            <a:endParaRPr lang="en-US" dirty="0">
              <a:latin typeface="Calibri" panose="020F0502020204030204" pitchFamily="34" charset="0"/>
              <a:ea typeface="Calibri" panose="020F0502020204030204" pitchFamily="34" charset="0"/>
              <a:cs typeface="Calibri" panose="020F0502020204030204" pitchFamily="34" charset="0"/>
            </a:endParaRPr>
          </a:p>
          <a:p>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8">
            <a:extLst>
              <a:ext uri="{FF2B5EF4-FFF2-40B4-BE49-F238E27FC236}">
                <a16:creationId xmlns:a16="http://schemas.microsoft.com/office/drawing/2014/main" id="{5D0E37F6-1A30-4EB0-3638-BF93266B08F5}"/>
              </a:ext>
            </a:extLst>
          </p:cNvPr>
          <p:cNvSpPr txBox="1">
            <a:spLocks/>
          </p:cNvSpPr>
          <p:nvPr/>
        </p:nvSpPr>
        <p:spPr>
          <a:xfrm>
            <a:off x="381000" y="5491115"/>
            <a:ext cx="11430000" cy="443707"/>
          </a:xfrm>
          <a:prstGeom prst="rect">
            <a:avLst/>
          </a:prstGeom>
          <a:solidFill>
            <a:schemeClr val="tx1"/>
          </a:solidFill>
          <a:ln w="3175">
            <a:solidFill>
              <a:schemeClr val="tx1"/>
            </a:solidFill>
          </a:ln>
        </p:spPr>
        <p:txBody>
          <a:bodyPr vert="horz" lIns="91440" tIns="91440" rIns="91440" bIns="91440" rtlCol="0" anchor="ctr">
            <a:noAutofit/>
          </a:bodyPr>
          <a:lstStyle>
            <a:lvl1pPr marL="0" indent="0" algn="ctr" defTabSz="914400" rtl="0" eaLnBrk="1" latinLnBrk="0" hangingPunct="1">
              <a:lnSpc>
                <a:spcPct val="90000"/>
              </a:lnSpc>
              <a:spcBef>
                <a:spcPts val="1000"/>
              </a:spcBef>
              <a:buFontTx/>
              <a:buNone/>
              <a:defRPr sz="2000" b="1" kern="1200">
                <a:solidFill>
                  <a:schemeClr val="bg1"/>
                </a:solidFill>
                <a:latin typeface="Calibre Semibold" panose="020B0703030202060203" pitchFamily="34" charset="0"/>
                <a:ea typeface="+mn-ea"/>
                <a:cs typeface="Arial" panose="020B0604020202020204" pitchFamily="34" charset="0"/>
              </a:defRPr>
            </a:lvl1pPr>
            <a:lvl2pPr marL="7938" indent="0" algn="l" defTabSz="914400" rtl="0" eaLnBrk="1" latinLnBrk="0" hangingPunct="1">
              <a:lnSpc>
                <a:spcPct val="90000"/>
              </a:lnSpc>
              <a:spcBef>
                <a:spcPts val="500"/>
              </a:spcBef>
              <a:buFontTx/>
              <a:buNone/>
              <a:tabLst/>
              <a:defRPr sz="2000" b="0" kern="1200">
                <a:solidFill>
                  <a:schemeClr val="tx1"/>
                </a:solidFill>
                <a:latin typeface="Calibre Regular" panose="020B0503030202060203" pitchFamily="34" charset="0"/>
                <a:ea typeface="+mn-ea"/>
                <a:cs typeface="Arial" panose="020B0604020202020204" pitchFamily="34" charset="0"/>
              </a:defRPr>
            </a:lvl2pPr>
            <a:lvl3pPr marL="274320" indent="-274320" algn="l" defTabSz="914400" rtl="0" eaLnBrk="1" latinLnBrk="0" hangingPunct="1">
              <a:lnSpc>
                <a:spcPct val="90000"/>
              </a:lnSpc>
              <a:spcBef>
                <a:spcPts val="500"/>
              </a:spcBef>
              <a:buFont typeface="Arial" panose="020B0604020202020204" pitchFamily="34" charset="0"/>
              <a:buChar char="•"/>
              <a:tabLst/>
              <a:defRPr sz="2000" kern="1200">
                <a:solidFill>
                  <a:schemeClr val="tx1"/>
                </a:solidFill>
                <a:latin typeface="Calibre Regular" panose="020B0503030202060203" pitchFamily="34" charset="0"/>
                <a:ea typeface="+mn-ea"/>
                <a:cs typeface="Arial" panose="020B0604020202020204" pitchFamily="34" charset="0"/>
              </a:defRPr>
            </a:lvl3pPr>
            <a:lvl4pPr marL="548640" indent="-274320"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Calibre Regular" panose="020B0503030202060203" pitchFamily="34" charset="0"/>
                <a:ea typeface="+mn-ea"/>
                <a:cs typeface="Arial" panose="020B0604020202020204" pitchFamily="34" charset="0"/>
              </a:defRPr>
            </a:lvl4pPr>
            <a:lvl5pPr marL="822960" indent="-274320"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Calibre Regular" panose="020B0503030202060203"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189">
              <a:lnSpc>
                <a:spcPct val="100000"/>
              </a:lnSpc>
              <a:spcBef>
                <a:spcPts val="0"/>
              </a:spcBef>
              <a:defRPr/>
            </a:pPr>
            <a:r>
              <a:rPr lang="en-US" sz="1700" dirty="0">
                <a:solidFill>
                  <a:srgbClr val="FFFFFF"/>
                </a:solidFill>
                <a:latin typeface="Calibri" panose="020F0502020204030204" pitchFamily="34" charset="0"/>
                <a:ea typeface="Calibri" panose="020F0502020204030204" pitchFamily="34" charset="0"/>
                <a:cs typeface="Calibri" panose="020F0502020204030204" pitchFamily="34" charset="0"/>
              </a:rPr>
              <a:t>Integrate your tools, automate wherever possible, and use dashboards to keep teams aligned and communication clear.</a:t>
            </a:r>
            <a:endParaRPr lang="en-US" sz="17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008220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Text&#10;&#10;Description automatically generated">
            <a:extLst>
              <a:ext uri="{FF2B5EF4-FFF2-40B4-BE49-F238E27FC236}">
                <a16:creationId xmlns:a16="http://schemas.microsoft.com/office/drawing/2014/main" id="{63107380-4F35-4E89-8E4A-690B43F0C30A}"/>
              </a:ext>
            </a:extLst>
          </p:cNvPr>
          <p:cNvPicPr>
            <a:picLocks noChangeAspect="1"/>
          </p:cNvPicPr>
          <p:nvPr/>
        </p:nvPicPr>
        <p:blipFill rotWithShape="1">
          <a:blip r:embed="rId3">
            <a:extLst>
              <a:ext uri="{28A0092B-C50C-407E-A947-70E740481C1C}">
                <a14:useLocalDpi xmlns:a14="http://schemas.microsoft.com/office/drawing/2010/main" val="0"/>
              </a:ext>
            </a:extLst>
          </a:blip>
          <a:srcRect r="-5" b="3216"/>
          <a:stretch/>
        </p:blipFill>
        <p:spPr>
          <a:xfrm>
            <a:off x="9015682" y="0"/>
            <a:ext cx="3176318" cy="2305513"/>
          </a:xfrm>
          <a:prstGeom prst="rect">
            <a:avLst/>
          </a:prstGeom>
        </p:spPr>
      </p:pic>
      <p:pic>
        <p:nvPicPr>
          <p:cNvPr id="12" name="Picture 11" descr="A picture containing wall, indoor, person, posing&#10;&#10;Description automatically generated">
            <a:extLst>
              <a:ext uri="{FF2B5EF4-FFF2-40B4-BE49-F238E27FC236}">
                <a16:creationId xmlns:a16="http://schemas.microsoft.com/office/drawing/2014/main" id="{D896AB22-B4F6-4A3F-811C-BF698FE48EE9}"/>
              </a:ext>
            </a:extLst>
          </p:cNvPr>
          <p:cNvPicPr>
            <a:picLocks noChangeAspect="1"/>
          </p:cNvPicPr>
          <p:nvPr/>
        </p:nvPicPr>
        <p:blipFill rotWithShape="1">
          <a:blip r:embed="rId4">
            <a:extLst>
              <a:ext uri="{28A0092B-C50C-407E-A947-70E740481C1C}">
                <a14:useLocalDpi xmlns:a14="http://schemas.microsoft.com/office/drawing/2010/main" val="0"/>
              </a:ext>
            </a:extLst>
          </a:blip>
          <a:srcRect r="2" b="5422"/>
          <a:stretch/>
        </p:blipFill>
        <p:spPr>
          <a:xfrm>
            <a:off x="8042604" y="2365590"/>
            <a:ext cx="1946156" cy="2454238"/>
          </a:xfrm>
          <a:prstGeom prst="rect">
            <a:avLst/>
          </a:prstGeom>
        </p:spPr>
      </p:pic>
      <p:sp>
        <p:nvSpPr>
          <p:cNvPr id="13" name="TextBox 12">
            <a:extLst>
              <a:ext uri="{FF2B5EF4-FFF2-40B4-BE49-F238E27FC236}">
                <a16:creationId xmlns:a16="http://schemas.microsoft.com/office/drawing/2014/main" id="{E9778089-0734-4E4A-BFCF-7626E25F5D63}"/>
              </a:ext>
            </a:extLst>
          </p:cNvPr>
          <p:cNvSpPr txBox="1"/>
          <p:nvPr/>
        </p:nvSpPr>
        <p:spPr>
          <a:xfrm>
            <a:off x="52206" y="35080"/>
            <a:ext cx="7410477" cy="6822919"/>
          </a:xfrm>
          <a:prstGeom prst="rect">
            <a:avLst/>
          </a:prstGeom>
          <a:solidFill>
            <a:schemeClr val="bg1"/>
          </a:solidFill>
        </p:spPr>
        <p:txBody>
          <a:bodyPr vert="horz" lIns="91440" tIns="45720" rIns="91440" bIns="45720" rtlCol="0">
            <a:noAutofit/>
          </a:bodyPr>
          <a:lstStyle/>
          <a:p>
            <a:pPr>
              <a:lnSpc>
                <a:spcPct val="90000"/>
              </a:lnSpc>
              <a:spcAft>
                <a:spcPts val="600"/>
              </a:spcAft>
            </a:pPr>
            <a:r>
              <a:rPr lang="en-US" sz="1200" b="1" dirty="0">
                <a:latin typeface="Calibri"/>
              </a:rPr>
              <a:t>Fun Stuff/Hobbies:</a:t>
            </a:r>
          </a:p>
          <a:p>
            <a:pPr marL="571500" indent="-228600">
              <a:lnSpc>
                <a:spcPct val="90000"/>
              </a:lnSpc>
              <a:spcAft>
                <a:spcPts val="600"/>
              </a:spcAft>
              <a:buFont typeface="Arial" panose="020B0604020202020204" pitchFamily="34" charset="0"/>
              <a:buChar char="•"/>
            </a:pPr>
            <a:r>
              <a:rPr lang="en-US" sz="1200" dirty="0">
                <a:latin typeface="Calibri"/>
              </a:rPr>
              <a:t>Bachelor of Science in Engineering Technology &amp; Management 2017 from Ohio University</a:t>
            </a:r>
          </a:p>
          <a:p>
            <a:pPr marL="571500" indent="-228600">
              <a:lnSpc>
                <a:spcPct val="90000"/>
              </a:lnSpc>
              <a:spcAft>
                <a:spcPts val="600"/>
              </a:spcAft>
              <a:buFont typeface="Arial" panose="020B0604020202020204" pitchFamily="34" charset="0"/>
              <a:buChar char="•"/>
            </a:pPr>
            <a:r>
              <a:rPr lang="en-US" sz="1200" dirty="0">
                <a:latin typeface="Calibri"/>
              </a:rPr>
              <a:t>Master of Science in Industrial Systems Engineering (Emphasis in OSH) 2019 from Ohio University</a:t>
            </a:r>
          </a:p>
          <a:p>
            <a:pPr marL="571500" indent="-228600">
              <a:lnSpc>
                <a:spcPct val="90000"/>
              </a:lnSpc>
              <a:spcAft>
                <a:spcPts val="600"/>
              </a:spcAft>
              <a:buFont typeface="Arial" panose="020B0604020202020204" pitchFamily="34" charset="0"/>
              <a:buChar char="•"/>
            </a:pPr>
            <a:r>
              <a:rPr lang="en-US" sz="1200" dirty="0">
                <a:latin typeface="Calibri"/>
              </a:rPr>
              <a:t>Motorsports Enthusiast – trucks, tractors, NASCAR – you name it, we enjoy it</a:t>
            </a:r>
          </a:p>
          <a:p>
            <a:pPr marL="571500" indent="-228600">
              <a:lnSpc>
                <a:spcPct val="90000"/>
              </a:lnSpc>
              <a:spcAft>
                <a:spcPts val="600"/>
              </a:spcAft>
              <a:buFont typeface="Arial" panose="020B0604020202020204" pitchFamily="34" charset="0"/>
              <a:buChar char="•"/>
            </a:pPr>
            <a:r>
              <a:rPr lang="en-US" sz="1200" dirty="0">
                <a:latin typeface="Calibri"/>
              </a:rPr>
              <a:t>ASSP Member since 2019 (have held office of Sec., VP, President)</a:t>
            </a:r>
          </a:p>
          <a:p>
            <a:pPr marL="571500" indent="-228600">
              <a:lnSpc>
                <a:spcPct val="90000"/>
              </a:lnSpc>
              <a:spcAft>
                <a:spcPts val="600"/>
              </a:spcAft>
              <a:buFont typeface="Arial" panose="020B0604020202020204" pitchFamily="34" charset="0"/>
              <a:buChar char="•"/>
            </a:pPr>
            <a:r>
              <a:rPr lang="en-US" sz="1200" dirty="0">
                <a:latin typeface="Calibri"/>
              </a:rPr>
              <a:t>Six Sigma Yellow &amp; Green Belt</a:t>
            </a:r>
          </a:p>
          <a:p>
            <a:pPr marL="571500" indent="-228600">
              <a:lnSpc>
                <a:spcPct val="90000"/>
              </a:lnSpc>
              <a:spcAft>
                <a:spcPts val="600"/>
              </a:spcAft>
              <a:buFont typeface="Arial" panose="020B0604020202020204" pitchFamily="34" charset="0"/>
              <a:buChar char="•"/>
            </a:pPr>
            <a:r>
              <a:rPr lang="en-US" sz="1200" dirty="0">
                <a:latin typeface="Calibri"/>
              </a:rPr>
              <a:t>CPR Instructor</a:t>
            </a:r>
          </a:p>
          <a:p>
            <a:pPr marL="571500" indent="-228600">
              <a:lnSpc>
                <a:spcPct val="90000"/>
              </a:lnSpc>
              <a:spcAft>
                <a:spcPts val="600"/>
              </a:spcAft>
              <a:buFont typeface="Arial" panose="020B0604020202020204" pitchFamily="34" charset="0"/>
              <a:buChar char="•"/>
            </a:pPr>
            <a:r>
              <a:rPr lang="en-US" sz="1200" dirty="0">
                <a:latin typeface="Calibri"/>
              </a:rPr>
              <a:t>OSHA 10 &amp; 30 in both Construction and General Industry</a:t>
            </a:r>
          </a:p>
          <a:p>
            <a:pPr marL="571500" indent="-228600">
              <a:lnSpc>
                <a:spcPct val="90000"/>
              </a:lnSpc>
              <a:spcAft>
                <a:spcPts val="600"/>
              </a:spcAft>
              <a:buFont typeface="Arial" panose="020B0604020202020204" pitchFamily="34" charset="0"/>
              <a:buChar char="•"/>
            </a:pPr>
            <a:r>
              <a:rPr lang="en-US" sz="1200" dirty="0">
                <a:latin typeface="Calibri"/>
              </a:rPr>
              <a:t>Smartsheet Certified</a:t>
            </a:r>
          </a:p>
          <a:p>
            <a:pPr>
              <a:lnSpc>
                <a:spcPct val="90000"/>
              </a:lnSpc>
              <a:spcAft>
                <a:spcPts val="600"/>
              </a:spcAft>
            </a:pPr>
            <a:r>
              <a:rPr lang="en-US" sz="1200" b="1" dirty="0">
                <a:latin typeface="Calibri"/>
              </a:rPr>
              <a:t>Fun Facts:</a:t>
            </a:r>
          </a:p>
          <a:p>
            <a:pPr marL="571500" indent="-228600">
              <a:lnSpc>
                <a:spcPct val="90000"/>
              </a:lnSpc>
              <a:spcAft>
                <a:spcPts val="600"/>
              </a:spcAft>
              <a:buFont typeface="Arial" panose="020B0604020202020204" pitchFamily="34" charset="0"/>
              <a:buChar char="•"/>
            </a:pPr>
            <a:r>
              <a:rPr lang="en-US" sz="1200" dirty="0">
                <a:latin typeface="Calibri"/>
              </a:rPr>
              <a:t>I’m allergic to peanuts, but no other nut!</a:t>
            </a:r>
          </a:p>
          <a:p>
            <a:pPr marL="571500" indent="-228600">
              <a:lnSpc>
                <a:spcPct val="90000"/>
              </a:lnSpc>
              <a:spcAft>
                <a:spcPts val="600"/>
              </a:spcAft>
              <a:buFont typeface="Arial" panose="020B0604020202020204" pitchFamily="34" charset="0"/>
              <a:buChar char="•"/>
            </a:pPr>
            <a:r>
              <a:rPr lang="en-US" sz="1200" dirty="0">
                <a:latin typeface="Calibri"/>
              </a:rPr>
              <a:t>I was a DJ for a well-known radio station while I was in high school and college. Sometimes people still call me by my DJ name, if they knew me then. My DJ name was KC Storm.</a:t>
            </a:r>
          </a:p>
          <a:p>
            <a:pPr>
              <a:lnSpc>
                <a:spcPct val="90000"/>
              </a:lnSpc>
              <a:spcAft>
                <a:spcPts val="600"/>
              </a:spcAft>
            </a:pPr>
            <a:r>
              <a:rPr lang="en-US" sz="1200" b="1" dirty="0">
                <a:latin typeface="Calibri"/>
              </a:rPr>
              <a:t>Career:</a:t>
            </a:r>
          </a:p>
          <a:p>
            <a:pPr marL="571500" indent="-228600">
              <a:lnSpc>
                <a:spcPct val="90000"/>
              </a:lnSpc>
              <a:spcAft>
                <a:spcPts val="600"/>
              </a:spcAft>
              <a:buFont typeface="Arial" panose="020B0604020202020204" pitchFamily="34" charset="0"/>
              <a:buChar char="•"/>
            </a:pPr>
            <a:r>
              <a:rPr lang="en-US" sz="1200" dirty="0">
                <a:latin typeface="Calibri"/>
              </a:rPr>
              <a:t>Safety Intern at Bellisio Foods (food industry) for 1.5 years (don’t ask me about pizza rolls!). Worked with USDA &amp; FDA during this time.</a:t>
            </a:r>
          </a:p>
          <a:p>
            <a:pPr marL="571500" indent="-228600">
              <a:lnSpc>
                <a:spcPct val="90000"/>
              </a:lnSpc>
              <a:spcAft>
                <a:spcPts val="600"/>
              </a:spcAft>
              <a:buFont typeface="Arial" panose="020B0604020202020204" pitchFamily="34" charset="0"/>
              <a:buChar char="•"/>
            </a:pPr>
            <a:r>
              <a:rPr lang="en-US" sz="1200" dirty="0">
                <a:latin typeface="Calibri"/>
              </a:rPr>
              <a:t>Safety Engineer at Stanley Electric U.S. (auto industry) for 2 years. If you’ve ever seen a Honda, chances are this location made the lights!</a:t>
            </a:r>
          </a:p>
          <a:p>
            <a:pPr marL="571500" indent="-228600">
              <a:lnSpc>
                <a:spcPct val="90000"/>
              </a:lnSpc>
              <a:spcAft>
                <a:spcPts val="600"/>
              </a:spcAft>
              <a:buFont typeface="Arial" panose="020B0604020202020204" pitchFamily="34" charset="0"/>
              <a:buChar char="•"/>
            </a:pPr>
            <a:r>
              <a:rPr lang="en-US" sz="1200" dirty="0">
                <a:latin typeface="Calibri"/>
              </a:rPr>
              <a:t>Global EHS Systems Manager at Vertiv since October 2025, EHS Engineer prior </a:t>
            </a:r>
            <a:r>
              <a:rPr lang="en-US" sz="1200">
                <a:latin typeface="Calibri"/>
              </a:rPr>
              <a:t>to that (</a:t>
            </a:r>
            <a:r>
              <a:rPr lang="en-US" sz="1200" dirty="0">
                <a:latin typeface="Calibri"/>
              </a:rPr>
              <a:t>just over 4 years). Own and manage multiple software platforms, along with supporting both Services and MFG EHS functions globally. Jack of all trades – master of none!</a:t>
            </a:r>
          </a:p>
          <a:p>
            <a:pPr>
              <a:lnSpc>
                <a:spcPct val="90000"/>
              </a:lnSpc>
              <a:spcAft>
                <a:spcPts val="600"/>
              </a:spcAft>
            </a:pPr>
            <a:r>
              <a:rPr lang="en-US" sz="1200" b="1" dirty="0">
                <a:latin typeface="Calibri"/>
              </a:rPr>
              <a:t>Why Safety?</a:t>
            </a:r>
          </a:p>
          <a:p>
            <a:pPr marL="571500" indent="-228600">
              <a:lnSpc>
                <a:spcPct val="90000"/>
              </a:lnSpc>
              <a:spcAft>
                <a:spcPts val="600"/>
              </a:spcAft>
              <a:buFont typeface="Arial" panose="020B0604020202020204" pitchFamily="34" charset="0"/>
              <a:buChar char="•"/>
            </a:pPr>
            <a:r>
              <a:rPr lang="en-US" sz="1200" dirty="0">
                <a:latin typeface="Calibri"/>
              </a:rPr>
              <a:t>I come from a family of blue-collar workers (farmers, miners, mechanics) and originally was going into Manufacturing Engineering. I had an opportunity to learn about OSH and took the leap! I challenge my workforce to try “my way” instead of forcing Safety. Safety is PERSONAL. 3 questions I’ve asked every employee I’ve had the honor of training: </a:t>
            </a:r>
          </a:p>
          <a:p>
            <a:pPr marL="1028689" lvl="1" indent="-228600">
              <a:lnSpc>
                <a:spcPct val="90000"/>
              </a:lnSpc>
              <a:spcAft>
                <a:spcPts val="600"/>
              </a:spcAft>
              <a:buFont typeface="Arial" panose="020B0604020202020204" pitchFamily="34" charset="0"/>
              <a:buChar char="•"/>
            </a:pPr>
            <a:r>
              <a:rPr lang="en-US" sz="1200" dirty="0">
                <a:latin typeface="Calibri"/>
              </a:rPr>
              <a:t>Who is the most important people in your life?</a:t>
            </a:r>
          </a:p>
          <a:p>
            <a:pPr marL="1028689" lvl="1" indent="-228600">
              <a:lnSpc>
                <a:spcPct val="90000"/>
              </a:lnSpc>
              <a:spcAft>
                <a:spcPts val="600"/>
              </a:spcAft>
              <a:buFont typeface="Arial" panose="020B0604020202020204" pitchFamily="34" charset="0"/>
              <a:buChar char="•"/>
            </a:pPr>
            <a:r>
              <a:rPr lang="en-US" sz="1200" dirty="0">
                <a:latin typeface="Calibri"/>
              </a:rPr>
              <a:t>What are your favorite hobbies or past times?</a:t>
            </a:r>
          </a:p>
          <a:p>
            <a:pPr marL="1028689" lvl="1" indent="-228600">
              <a:lnSpc>
                <a:spcPct val="90000"/>
              </a:lnSpc>
              <a:spcAft>
                <a:spcPts val="600"/>
              </a:spcAft>
              <a:buFont typeface="Arial" panose="020B0604020202020204" pitchFamily="34" charset="0"/>
              <a:buChar char="•"/>
            </a:pPr>
            <a:r>
              <a:rPr lang="en-US" sz="1200" dirty="0">
                <a:latin typeface="Calibri"/>
              </a:rPr>
              <a:t>Why should you be safe?</a:t>
            </a:r>
          </a:p>
          <a:p>
            <a:pPr marL="571500" indent="-228600">
              <a:lnSpc>
                <a:spcPct val="90000"/>
              </a:lnSpc>
              <a:spcAft>
                <a:spcPts val="600"/>
              </a:spcAft>
              <a:buFont typeface="Arial" panose="020B0604020202020204" pitchFamily="34" charset="0"/>
              <a:buChar char="•"/>
            </a:pPr>
            <a:endParaRPr lang="en-US" sz="900" dirty="0"/>
          </a:p>
        </p:txBody>
      </p:sp>
      <p:pic>
        <p:nvPicPr>
          <p:cNvPr id="4" name="Picture 3">
            <a:extLst>
              <a:ext uri="{FF2B5EF4-FFF2-40B4-BE49-F238E27FC236}">
                <a16:creationId xmlns:a16="http://schemas.microsoft.com/office/drawing/2014/main" id="{D08CD4AA-5736-C3D7-BF4D-2C2A439E62F9}"/>
              </a:ext>
            </a:extLst>
          </p:cNvPr>
          <p:cNvPicPr>
            <a:picLocks noChangeAspect="1"/>
          </p:cNvPicPr>
          <p:nvPr/>
        </p:nvPicPr>
        <p:blipFill rotWithShape="1">
          <a:blip r:embed="rId5"/>
          <a:srcRect l="24629" t="25451" r="24922" b="39936"/>
          <a:stretch/>
        </p:blipFill>
        <p:spPr>
          <a:xfrm>
            <a:off x="10126545" y="2378522"/>
            <a:ext cx="2012143" cy="2454238"/>
          </a:xfrm>
          <a:prstGeom prst="rect">
            <a:avLst/>
          </a:prstGeom>
        </p:spPr>
      </p:pic>
      <p:pic>
        <p:nvPicPr>
          <p:cNvPr id="3" name="Picture 2">
            <a:extLst>
              <a:ext uri="{FF2B5EF4-FFF2-40B4-BE49-F238E27FC236}">
                <a16:creationId xmlns:a16="http://schemas.microsoft.com/office/drawing/2014/main" id="{39C88719-CF92-A40C-7997-C7B42A64E4E6}"/>
              </a:ext>
            </a:extLst>
          </p:cNvPr>
          <p:cNvPicPr>
            <a:picLocks noChangeAspect="1"/>
          </p:cNvPicPr>
          <p:nvPr/>
        </p:nvPicPr>
        <p:blipFill>
          <a:blip r:embed="rId6"/>
          <a:stretch>
            <a:fillRect/>
          </a:stretch>
        </p:blipFill>
        <p:spPr>
          <a:xfrm>
            <a:off x="10126545" y="4905769"/>
            <a:ext cx="1946156" cy="1837825"/>
          </a:xfrm>
          <a:prstGeom prst="rect">
            <a:avLst/>
          </a:prstGeom>
        </p:spPr>
      </p:pic>
    </p:spTree>
    <p:extLst>
      <p:ext uri="{BB962C8B-B14F-4D97-AF65-F5344CB8AC3E}">
        <p14:creationId xmlns:p14="http://schemas.microsoft.com/office/powerpoint/2010/main" val="11894678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888AC-B945-FBB0-2B90-E6FDBD14ADAC}"/>
            </a:ext>
          </a:extLst>
        </p:cNvPr>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A20D1580-597B-2C13-C0C8-5C8FEB5532B5}"/>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06" imgH="306" progId="TCLayout.ActiveDocument.1">
                  <p:embed/>
                </p:oleObj>
              </mc:Choice>
              <mc:Fallback>
                <p:oleObj name="think-cell Slide" r:id="rId4" imgW="306" imgH="306" progId="TCLayout.ActiveDocument.1">
                  <p:embed/>
                  <p:pic>
                    <p:nvPicPr>
                      <p:cNvPr id="3" name="think-cell data - do not delete" hidden="1">
                        <a:extLst>
                          <a:ext uri="{FF2B5EF4-FFF2-40B4-BE49-F238E27FC236}">
                            <a16:creationId xmlns:a16="http://schemas.microsoft.com/office/drawing/2014/main" id="{A20D1580-597B-2C13-C0C8-5C8FEB5532B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Title 3">
            <a:extLst>
              <a:ext uri="{FF2B5EF4-FFF2-40B4-BE49-F238E27FC236}">
                <a16:creationId xmlns:a16="http://schemas.microsoft.com/office/drawing/2014/main" id="{5A8AE48B-37C3-1595-84F0-ADDBA22D118B}"/>
              </a:ext>
            </a:extLst>
          </p:cNvPr>
          <p:cNvSpPr>
            <a:spLocks noGrp="1"/>
          </p:cNvSpPr>
          <p:nvPr>
            <p:ph type="title"/>
          </p:nvPr>
        </p:nvSpPr>
        <p:spPr>
          <a:xfrm>
            <a:off x="388508" y="186703"/>
            <a:ext cx="5097892" cy="1245282"/>
          </a:xfrm>
        </p:spPr>
        <p:txBody>
          <a:bodyPr vert="horz">
            <a:normAutofit/>
          </a:bodyPr>
          <a:lstStyle/>
          <a:p>
            <a:r>
              <a:rPr lang="en-US" sz="3600" b="1" dirty="0">
                <a:latin typeface="Calibri" panose="020F0502020204030204" pitchFamily="34" charset="0"/>
                <a:ea typeface="Calibri" panose="020F0502020204030204" pitchFamily="34" charset="0"/>
                <a:cs typeface="Calibri" panose="020F0502020204030204" pitchFamily="34" charset="0"/>
              </a:rPr>
              <a:t>Empowering Safety Through Data</a:t>
            </a:r>
          </a:p>
        </p:txBody>
      </p:sp>
      <p:sp>
        <p:nvSpPr>
          <p:cNvPr id="5" name="Text Placeholder 4">
            <a:extLst>
              <a:ext uri="{FF2B5EF4-FFF2-40B4-BE49-F238E27FC236}">
                <a16:creationId xmlns:a16="http://schemas.microsoft.com/office/drawing/2014/main" id="{90349666-F8B9-4117-EB52-452F5408CA54}"/>
              </a:ext>
            </a:extLst>
          </p:cNvPr>
          <p:cNvSpPr>
            <a:spLocks noGrp="1"/>
          </p:cNvSpPr>
          <p:nvPr>
            <p:ph type="body" sz="quarter" idx="14"/>
          </p:nvPr>
        </p:nvSpPr>
        <p:spPr>
          <a:xfrm>
            <a:off x="388508" y="1639243"/>
            <a:ext cx="5097892" cy="4537392"/>
          </a:xfrm>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Recap</a:t>
            </a:r>
          </a:p>
          <a:p>
            <a:pPr lvl="1"/>
            <a:r>
              <a:rPr lang="en-US" sz="1800" dirty="0">
                <a:latin typeface="Calibri" panose="020F0502020204030204" pitchFamily="34" charset="0"/>
                <a:ea typeface="Calibri" panose="020F0502020204030204" pitchFamily="34" charset="0"/>
                <a:cs typeface="Calibri" panose="020F0502020204030204" pitchFamily="34" charset="0"/>
              </a:rPr>
              <a:t>We walked through how we can take all the EHS data we collect and turn it into something people actually understand and use. </a:t>
            </a:r>
          </a:p>
          <a:p>
            <a:pPr lvl="1"/>
            <a:r>
              <a:rPr lang="en-US" sz="1800" dirty="0">
                <a:latin typeface="Calibri" panose="020F0502020204030204" pitchFamily="34" charset="0"/>
                <a:ea typeface="Calibri" panose="020F0502020204030204" pitchFamily="34" charset="0"/>
                <a:cs typeface="Calibri" panose="020F0502020204030204" pitchFamily="34" charset="0"/>
              </a:rPr>
              <a:t>We looked at the common ways our messages get lost and how better visuals—charts, dashboards, maps—can make insights pop. </a:t>
            </a:r>
          </a:p>
          <a:p>
            <a:pPr lvl="1"/>
            <a:r>
              <a:rPr lang="en-US" sz="1800" dirty="0">
                <a:latin typeface="Calibri" panose="020F0502020204030204" pitchFamily="34" charset="0"/>
                <a:ea typeface="Calibri" panose="020F0502020204030204" pitchFamily="34" charset="0"/>
                <a:cs typeface="Calibri" panose="020F0502020204030204" pitchFamily="34" charset="0"/>
              </a:rPr>
              <a:t>In the end, it’s all about helping teams make safer, smarter decisions with clearer information.</a:t>
            </a:r>
          </a:p>
        </p:txBody>
      </p:sp>
      <p:sp>
        <p:nvSpPr>
          <p:cNvPr id="30" name="Text Placeholder 29">
            <a:extLst>
              <a:ext uri="{FF2B5EF4-FFF2-40B4-BE49-F238E27FC236}">
                <a16:creationId xmlns:a16="http://schemas.microsoft.com/office/drawing/2014/main" id="{50884C19-67DA-926B-6289-085BF52C6C58}"/>
              </a:ext>
            </a:extLst>
          </p:cNvPr>
          <p:cNvSpPr>
            <a:spLocks noGrp="1"/>
          </p:cNvSpPr>
          <p:nvPr>
            <p:ph type="body" sz="quarter" idx="15"/>
          </p:nvPr>
        </p:nvSpPr>
        <p:spPr>
          <a:xfrm>
            <a:off x="6324600" y="1806388"/>
            <a:ext cx="5486400" cy="2929818"/>
          </a:xfrm>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Invest in data literacy among your EHS teams.</a:t>
            </a:r>
          </a:p>
          <a:p>
            <a:r>
              <a:rPr lang="en-US" dirty="0">
                <a:latin typeface="Calibri" panose="020F0502020204030204" pitchFamily="34" charset="0"/>
                <a:ea typeface="Calibri" panose="020F0502020204030204" pitchFamily="34" charset="0"/>
                <a:cs typeface="Calibri" panose="020F0502020204030204" pitchFamily="34" charset="0"/>
              </a:rPr>
              <a:t>Invest in software and other visualization tools!</a:t>
            </a:r>
          </a:p>
          <a:p>
            <a:r>
              <a:rPr lang="en-US" dirty="0">
                <a:latin typeface="Calibri" panose="020F0502020204030204" pitchFamily="34" charset="0"/>
                <a:ea typeface="Calibri" panose="020F0502020204030204" pitchFamily="34" charset="0"/>
                <a:cs typeface="Calibri" panose="020F0502020204030204" pitchFamily="34" charset="0"/>
              </a:rPr>
              <a:t>Deliver the best decisions based on the data.</a:t>
            </a:r>
          </a:p>
        </p:txBody>
      </p:sp>
    </p:spTree>
    <p:extLst>
      <p:ext uri="{BB962C8B-B14F-4D97-AF65-F5344CB8AC3E}">
        <p14:creationId xmlns:p14="http://schemas.microsoft.com/office/powerpoint/2010/main" val="20198732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D606D1-C580-80BE-28C3-4085F8C2AFDF}"/>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5015834A-6DD8-1B3C-91BC-0078B9335AE5}"/>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06" imgH="306" progId="TCLayout.ActiveDocument.1">
                  <p:embed/>
                </p:oleObj>
              </mc:Choice>
              <mc:Fallback>
                <p:oleObj name="think-cell Slide" r:id="rId4" imgW="306" imgH="306" progId="TCLayout.ActiveDocument.1">
                  <p:embed/>
                  <p:pic>
                    <p:nvPicPr>
                      <p:cNvPr id="2" name="think-cell data - do not delete" hidden="1">
                        <a:extLst>
                          <a:ext uri="{FF2B5EF4-FFF2-40B4-BE49-F238E27FC236}">
                            <a16:creationId xmlns:a16="http://schemas.microsoft.com/office/drawing/2014/main" id="{5015834A-6DD8-1B3C-91BC-0078B9335AE5}"/>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Tree>
    <p:extLst>
      <p:ext uri="{BB962C8B-B14F-4D97-AF65-F5344CB8AC3E}">
        <p14:creationId xmlns:p14="http://schemas.microsoft.com/office/powerpoint/2010/main" val="33529743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hink-cell data - do not delete" hidden="1">
            <a:extLst>
              <a:ext uri="{FF2B5EF4-FFF2-40B4-BE49-F238E27FC236}">
                <a16:creationId xmlns:a16="http://schemas.microsoft.com/office/drawing/2014/main" id="{B37CBBD6-E436-AFAF-0728-4F0265443996}"/>
              </a:ext>
            </a:extLst>
          </p:cNvPr>
          <p:cNvGraphicFramePr>
            <a:graphicFrameLocks noChangeAspect="1"/>
          </p:cNvGraphicFramePr>
          <p:nvPr>
            <p:custDataLst>
              <p:tags r:id="rId1"/>
            </p:custDataLst>
            <p:extLst>
              <p:ext uri="{D42A27DB-BD31-4B8C-83A1-F6EECF244321}">
                <p14:modId xmlns:p14="http://schemas.microsoft.com/office/powerpoint/2010/main" val="17173946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06" imgH="306" progId="TCLayout.ActiveDocument.1">
                  <p:embed/>
                </p:oleObj>
              </mc:Choice>
              <mc:Fallback>
                <p:oleObj name="think-cell Slide" r:id="rId4" imgW="306" imgH="306" progId="TCLayout.ActiveDocument.1">
                  <p:embed/>
                  <p:pic>
                    <p:nvPicPr>
                      <p:cNvPr id="10" name="think-cell data - do not delete" hidden="1">
                        <a:extLst>
                          <a:ext uri="{FF2B5EF4-FFF2-40B4-BE49-F238E27FC236}">
                            <a16:creationId xmlns:a16="http://schemas.microsoft.com/office/drawing/2014/main" id="{B37CBBD6-E436-AFAF-0728-4F026544399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8" name="Slide Number Placeholder 7">
            <a:extLst>
              <a:ext uri="{FF2B5EF4-FFF2-40B4-BE49-F238E27FC236}">
                <a16:creationId xmlns:a16="http://schemas.microsoft.com/office/drawing/2014/main" id="{6EA0D2F8-D6B3-80A9-1F9C-C267910922F7}"/>
              </a:ext>
            </a:extLst>
          </p:cNvPr>
          <p:cNvSpPr>
            <a:spLocks noGrp="1"/>
          </p:cNvSpPr>
          <p:nvPr>
            <p:ph type="sldNum" sz="quarter" idx="4"/>
          </p:nvPr>
        </p:nvSpPr>
        <p:spPr>
          <a:xfrm>
            <a:off x="11475537" y="6422716"/>
            <a:ext cx="330231" cy="203476"/>
          </a:xfrm>
        </p:spPr>
        <p:txBody>
          <a:bodyPr/>
          <a:lstStyle/>
          <a:p>
            <a:fld id="{8175E2FE-C81D-274B-B2F2-EB6FDAA0DFC1}" type="slidenum">
              <a:rPr lang="en-US" smtClean="0"/>
              <a:pPr/>
              <a:t>3</a:t>
            </a:fld>
            <a:endParaRPr lang="en-US"/>
          </a:p>
        </p:txBody>
      </p:sp>
    </p:spTree>
    <p:extLst>
      <p:ext uri="{BB962C8B-B14F-4D97-AF65-F5344CB8AC3E}">
        <p14:creationId xmlns:p14="http://schemas.microsoft.com/office/powerpoint/2010/main" val="863912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hink-cell data - do not delete" hidden="1">
            <a:extLst>
              <a:ext uri="{FF2B5EF4-FFF2-40B4-BE49-F238E27FC236}">
                <a16:creationId xmlns:a16="http://schemas.microsoft.com/office/drawing/2014/main" id="{8AF99992-97D4-896B-7D61-CC631104199B}"/>
              </a:ext>
            </a:extLst>
          </p:cNvPr>
          <p:cNvGraphicFramePr>
            <a:graphicFrameLocks noChangeAspect="1"/>
          </p:cNvGraphicFramePr>
          <p:nvPr>
            <p:custDataLst>
              <p:tags r:id="rId2"/>
            </p:custDataLst>
            <p:extLst>
              <p:ext uri="{D42A27DB-BD31-4B8C-83A1-F6EECF244321}">
                <p14:modId xmlns:p14="http://schemas.microsoft.com/office/powerpoint/2010/main" val="35965382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306" imgH="306" progId="TCLayout.ActiveDocument.1">
                  <p:embed/>
                </p:oleObj>
              </mc:Choice>
              <mc:Fallback>
                <p:oleObj name="think-cell Slide" r:id="rId5" imgW="306" imgH="306" progId="TCLayout.ActiveDocument.1">
                  <p:embed/>
                  <p:pic>
                    <p:nvPicPr>
                      <p:cNvPr id="11" name="think-cell data - do not delete" hidden="1">
                        <a:extLst>
                          <a:ext uri="{FF2B5EF4-FFF2-40B4-BE49-F238E27FC236}">
                            <a16:creationId xmlns:a16="http://schemas.microsoft.com/office/drawing/2014/main" id="{8AF99992-97D4-896B-7D61-CC631104199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53999CB1-2151-9E49-61D5-4B44496C70FF}"/>
              </a:ext>
            </a:extLst>
          </p:cNvPr>
          <p:cNvSpPr>
            <a:spLocks noGrp="1"/>
          </p:cNvSpPr>
          <p:nvPr>
            <p:ph type="title"/>
          </p:nvPr>
        </p:nvSpPr>
        <p:spPr>
          <a:xfrm>
            <a:off x="388507" y="186704"/>
            <a:ext cx="11422493" cy="557366"/>
          </a:xfrm>
        </p:spPr>
        <p:txBody>
          <a:bodyPr vert="horz"/>
          <a:lstStyle/>
          <a:p>
            <a:r>
              <a:rPr lang="en-US" sz="3600" b="1" dirty="0">
                <a:latin typeface="Calibri"/>
              </a:rPr>
              <a:t>Agenda</a:t>
            </a:r>
            <a:endParaRPr lang="en-PH" dirty="0"/>
          </a:p>
        </p:txBody>
      </p:sp>
      <p:sp>
        <p:nvSpPr>
          <p:cNvPr id="3" name="Slide Number Placeholder 2">
            <a:extLst>
              <a:ext uri="{FF2B5EF4-FFF2-40B4-BE49-F238E27FC236}">
                <a16:creationId xmlns:a16="http://schemas.microsoft.com/office/drawing/2014/main" id="{CCE13C77-D195-D5DC-6EF3-B4877B14EF6D}"/>
              </a:ext>
            </a:extLst>
          </p:cNvPr>
          <p:cNvSpPr>
            <a:spLocks noGrp="1"/>
          </p:cNvSpPr>
          <p:nvPr>
            <p:ph type="sldNum" sz="quarter" idx="10"/>
          </p:nvPr>
        </p:nvSpPr>
        <p:spPr>
          <a:xfrm>
            <a:off x="11475537" y="6422716"/>
            <a:ext cx="330231" cy="203476"/>
          </a:xfrm>
        </p:spPr>
        <p:txBody>
          <a:bodyPr/>
          <a:lstStyle/>
          <a:p>
            <a:fld id="{8175E2FE-C81D-274B-B2F2-EB6FDAA0DFC1}" type="slidenum">
              <a:rPr lang="en-US" smtClean="0"/>
              <a:pPr/>
              <a:t>4</a:t>
            </a:fld>
            <a:endParaRPr lang="en-US"/>
          </a:p>
        </p:txBody>
      </p:sp>
      <p:sp>
        <p:nvSpPr>
          <p:cNvPr id="4" name="Text Placeholder 3">
            <a:extLst>
              <a:ext uri="{FF2B5EF4-FFF2-40B4-BE49-F238E27FC236}">
                <a16:creationId xmlns:a16="http://schemas.microsoft.com/office/drawing/2014/main" id="{EE6D14B5-1DD7-8283-532D-CDAB4DE6B161}"/>
              </a:ext>
            </a:extLst>
          </p:cNvPr>
          <p:cNvSpPr>
            <a:spLocks noGrp="1"/>
          </p:cNvSpPr>
          <p:nvPr>
            <p:ph type="body" sz="quarter" idx="11"/>
          </p:nvPr>
        </p:nvSpPr>
        <p:spPr>
          <a:xfrm>
            <a:off x="443620" y="1043940"/>
            <a:ext cx="11367380" cy="659228"/>
          </a:xfrm>
        </p:spPr>
        <p:txBody>
          <a:bodyPr/>
          <a:lstStyle/>
          <a:p>
            <a:r>
              <a:rPr lang="en-PH" sz="2000" dirty="0">
                <a:latin typeface="Calibri"/>
              </a:rPr>
              <a:t>Why EHS Data Matters</a:t>
            </a:r>
          </a:p>
        </p:txBody>
      </p:sp>
      <p:sp>
        <p:nvSpPr>
          <p:cNvPr id="5" name="Text Placeholder 4">
            <a:extLst>
              <a:ext uri="{FF2B5EF4-FFF2-40B4-BE49-F238E27FC236}">
                <a16:creationId xmlns:a16="http://schemas.microsoft.com/office/drawing/2014/main" id="{88D4BF37-4FB4-6057-45DA-E0CCC4FC006D}"/>
              </a:ext>
            </a:extLst>
          </p:cNvPr>
          <p:cNvSpPr>
            <a:spLocks noGrp="1"/>
          </p:cNvSpPr>
          <p:nvPr>
            <p:ph type="body" sz="quarter" idx="12"/>
          </p:nvPr>
        </p:nvSpPr>
        <p:spPr>
          <a:xfrm>
            <a:off x="443620" y="1934937"/>
            <a:ext cx="11367380" cy="662700"/>
          </a:xfrm>
        </p:spPr>
        <p:txBody>
          <a:bodyPr/>
          <a:lstStyle/>
          <a:p>
            <a:r>
              <a:rPr lang="en-PH" sz="2000" dirty="0">
                <a:latin typeface="Calibri"/>
              </a:rPr>
              <a:t>Turning Observations Into Actions</a:t>
            </a:r>
          </a:p>
        </p:txBody>
      </p:sp>
      <p:sp>
        <p:nvSpPr>
          <p:cNvPr id="6" name="Text Placeholder 5">
            <a:extLst>
              <a:ext uri="{FF2B5EF4-FFF2-40B4-BE49-F238E27FC236}">
                <a16:creationId xmlns:a16="http://schemas.microsoft.com/office/drawing/2014/main" id="{2CE5ECA2-7EF3-C2F4-CDB6-4026E90B5640}"/>
              </a:ext>
            </a:extLst>
          </p:cNvPr>
          <p:cNvSpPr>
            <a:spLocks noGrp="1"/>
          </p:cNvSpPr>
          <p:nvPr>
            <p:ph type="body" sz="quarter" idx="13"/>
          </p:nvPr>
        </p:nvSpPr>
        <p:spPr>
          <a:xfrm>
            <a:off x="443620" y="2829406"/>
            <a:ext cx="11367380" cy="662700"/>
          </a:xfrm>
        </p:spPr>
        <p:txBody>
          <a:bodyPr/>
          <a:lstStyle/>
          <a:p>
            <a:r>
              <a:rPr lang="en-US" sz="2000" dirty="0">
                <a:latin typeface="Calibri"/>
              </a:rPr>
              <a:t>When Data Gets Lost in Translation</a:t>
            </a:r>
          </a:p>
        </p:txBody>
      </p:sp>
      <p:sp>
        <p:nvSpPr>
          <p:cNvPr id="7" name="Text Placeholder 6">
            <a:extLst>
              <a:ext uri="{FF2B5EF4-FFF2-40B4-BE49-F238E27FC236}">
                <a16:creationId xmlns:a16="http://schemas.microsoft.com/office/drawing/2014/main" id="{8DDE6F78-AD32-7204-13F5-81696445BB53}"/>
              </a:ext>
            </a:extLst>
          </p:cNvPr>
          <p:cNvSpPr>
            <a:spLocks noGrp="1"/>
          </p:cNvSpPr>
          <p:nvPr>
            <p:ph type="body" sz="quarter" idx="14"/>
          </p:nvPr>
        </p:nvSpPr>
        <p:spPr>
          <a:xfrm>
            <a:off x="443620" y="3723875"/>
            <a:ext cx="11367380" cy="662700"/>
          </a:xfrm>
        </p:spPr>
        <p:txBody>
          <a:bodyPr/>
          <a:lstStyle/>
          <a:p>
            <a:r>
              <a:rPr lang="en-US" sz="2000" dirty="0">
                <a:latin typeface="Calibri"/>
              </a:rPr>
              <a:t>From Data to Insight</a:t>
            </a:r>
          </a:p>
        </p:txBody>
      </p:sp>
      <p:sp>
        <p:nvSpPr>
          <p:cNvPr id="8" name="Text Placeholder 7">
            <a:extLst>
              <a:ext uri="{FF2B5EF4-FFF2-40B4-BE49-F238E27FC236}">
                <a16:creationId xmlns:a16="http://schemas.microsoft.com/office/drawing/2014/main" id="{E7089F1A-6B74-2323-9048-EBD2E2562B76}"/>
              </a:ext>
            </a:extLst>
          </p:cNvPr>
          <p:cNvSpPr>
            <a:spLocks noGrp="1"/>
          </p:cNvSpPr>
          <p:nvPr>
            <p:ph type="body" sz="quarter" idx="15"/>
          </p:nvPr>
        </p:nvSpPr>
        <p:spPr>
          <a:xfrm>
            <a:off x="443620" y="4618344"/>
            <a:ext cx="11367380" cy="662696"/>
          </a:xfrm>
        </p:spPr>
        <p:txBody>
          <a:bodyPr/>
          <a:lstStyle/>
          <a:p>
            <a:r>
              <a:rPr lang="en-US" sz="2000" dirty="0">
                <a:latin typeface="Calibri"/>
              </a:rPr>
              <a:t>Communicating Effectively</a:t>
            </a:r>
          </a:p>
        </p:txBody>
      </p:sp>
      <p:sp>
        <p:nvSpPr>
          <p:cNvPr id="16" name="Text Placeholder 15">
            <a:extLst>
              <a:ext uri="{FF2B5EF4-FFF2-40B4-BE49-F238E27FC236}">
                <a16:creationId xmlns:a16="http://schemas.microsoft.com/office/drawing/2014/main" id="{36319201-6751-CA87-8695-B7DD588609BD}"/>
              </a:ext>
            </a:extLst>
          </p:cNvPr>
          <p:cNvSpPr>
            <a:spLocks noGrp="1"/>
          </p:cNvSpPr>
          <p:nvPr>
            <p:ph type="body" sz="quarter" idx="16"/>
          </p:nvPr>
        </p:nvSpPr>
        <p:spPr>
          <a:xfrm>
            <a:off x="443620" y="5512807"/>
            <a:ext cx="11367380" cy="662696"/>
          </a:xfrm>
        </p:spPr>
        <p:txBody>
          <a:bodyPr>
            <a:normAutofit/>
          </a:bodyPr>
          <a:lstStyle/>
          <a:p>
            <a:r>
              <a:rPr lang="en-US" sz="2000" dirty="0">
                <a:latin typeface="Calibri"/>
              </a:rPr>
              <a:t>Building Your Visualization Toolkit</a:t>
            </a:r>
          </a:p>
        </p:txBody>
      </p:sp>
    </p:spTree>
    <p:custDataLst>
      <p:tags r:id="rId1"/>
    </p:custDataLst>
    <p:extLst>
      <p:ext uri="{BB962C8B-B14F-4D97-AF65-F5344CB8AC3E}">
        <p14:creationId xmlns:p14="http://schemas.microsoft.com/office/powerpoint/2010/main" val="4202329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3F8099-5FFB-5FB1-24E5-225EE043EFE6}"/>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970FF5A1-1C87-B61E-999F-D0BB296A8A33}"/>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06" imgH="306" progId="TCLayout.ActiveDocument.1">
                  <p:embed/>
                </p:oleObj>
              </mc:Choice>
              <mc:Fallback>
                <p:oleObj name="think-cell Slide" r:id="rId4" imgW="306" imgH="306" progId="TCLayout.ActiveDocument.1">
                  <p:embed/>
                  <p:pic>
                    <p:nvPicPr>
                      <p:cNvPr id="4" name="think-cell data - do not delete" hidden="1">
                        <a:extLst>
                          <a:ext uri="{FF2B5EF4-FFF2-40B4-BE49-F238E27FC236}">
                            <a16:creationId xmlns:a16="http://schemas.microsoft.com/office/drawing/2014/main" id="{970FF5A1-1C87-B61E-999F-D0BB296A8A3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Title 8">
            <a:extLst>
              <a:ext uri="{FF2B5EF4-FFF2-40B4-BE49-F238E27FC236}">
                <a16:creationId xmlns:a16="http://schemas.microsoft.com/office/drawing/2014/main" id="{16BB7B1D-995D-8B3E-D359-EBE335B13929}"/>
              </a:ext>
            </a:extLst>
          </p:cNvPr>
          <p:cNvSpPr>
            <a:spLocks noGrp="1"/>
          </p:cNvSpPr>
          <p:nvPr>
            <p:ph type="title"/>
          </p:nvPr>
        </p:nvSpPr>
        <p:spPr>
          <a:xfrm>
            <a:off x="388507" y="186704"/>
            <a:ext cx="11422493" cy="557366"/>
          </a:xfrm>
        </p:spPr>
        <p:txBody>
          <a:bodyPr vert="horz"/>
          <a:lstStyle/>
          <a:p>
            <a:r>
              <a:rPr lang="en-US" sz="3600" b="1" dirty="0">
                <a:latin typeface="Calibri"/>
              </a:rPr>
              <a:t>Why EHS Data Matters</a:t>
            </a:r>
          </a:p>
        </p:txBody>
      </p:sp>
      <p:sp>
        <p:nvSpPr>
          <p:cNvPr id="3" name="Slide Number Placeholder 2">
            <a:extLst>
              <a:ext uri="{FF2B5EF4-FFF2-40B4-BE49-F238E27FC236}">
                <a16:creationId xmlns:a16="http://schemas.microsoft.com/office/drawing/2014/main" id="{65BB1B81-AB21-8624-4DF5-32925CC4BA0C}"/>
              </a:ext>
            </a:extLst>
          </p:cNvPr>
          <p:cNvSpPr>
            <a:spLocks noGrp="1"/>
          </p:cNvSpPr>
          <p:nvPr>
            <p:ph type="sldNum" sz="quarter" idx="10"/>
          </p:nvPr>
        </p:nvSpPr>
        <p:spPr>
          <a:xfrm>
            <a:off x="11475537" y="6422716"/>
            <a:ext cx="330231" cy="203476"/>
          </a:xfrm>
        </p:spPr>
        <p:txBody>
          <a:bodyPr/>
          <a:lstStyle/>
          <a:p>
            <a:fld id="{8175E2FE-C81D-274B-B2F2-EB6FDAA0DFC1}" type="slidenum">
              <a:rPr lang="en-US" smtClean="0"/>
              <a:pPr/>
              <a:t>5</a:t>
            </a:fld>
            <a:endParaRPr lang="en-US"/>
          </a:p>
        </p:txBody>
      </p:sp>
      <p:sp>
        <p:nvSpPr>
          <p:cNvPr id="18" name="Text Placeholder 17">
            <a:extLst>
              <a:ext uri="{FF2B5EF4-FFF2-40B4-BE49-F238E27FC236}">
                <a16:creationId xmlns:a16="http://schemas.microsoft.com/office/drawing/2014/main" id="{531FC856-1372-E457-F83D-FB9355A5035D}"/>
              </a:ext>
            </a:extLst>
          </p:cNvPr>
          <p:cNvSpPr>
            <a:spLocks noGrp="1"/>
          </p:cNvSpPr>
          <p:nvPr>
            <p:ph type="body" sz="quarter" idx="14"/>
          </p:nvPr>
        </p:nvSpPr>
        <p:spPr>
          <a:xfrm>
            <a:off x="388507" y="2026177"/>
            <a:ext cx="3564368" cy="3170007"/>
          </a:xfrm>
        </p:spPr>
        <p:txBody>
          <a:bodyPr/>
          <a:lstStyle/>
          <a:p>
            <a:pPr marL="285750" indent="-285750">
              <a:buFont typeface="Arial" panose="020B0604020202020204" pitchFamily="34" charset="0"/>
              <a:buChar char="•"/>
            </a:pPr>
            <a:r>
              <a:rPr lang="en-US" b="1" dirty="0">
                <a:latin typeface="Calibri"/>
              </a:rPr>
              <a:t>Protects the business</a:t>
            </a:r>
            <a:r>
              <a:rPr lang="en-US" dirty="0">
                <a:latin typeface="Calibri"/>
              </a:rPr>
              <a:t> by managing risks, ensuring regulatory compliance, and preventing costly incidents or legal issues</a:t>
            </a:r>
          </a:p>
          <a:p>
            <a:pPr marL="285750" indent="-285750">
              <a:buFont typeface="Arial" panose="020B0604020202020204" pitchFamily="34" charset="0"/>
              <a:buChar char="•"/>
            </a:pPr>
            <a:r>
              <a:rPr lang="en-US" b="1" dirty="0">
                <a:latin typeface="Calibri"/>
              </a:rPr>
              <a:t>Drives performance </a:t>
            </a:r>
            <a:r>
              <a:rPr lang="en-US" dirty="0">
                <a:latin typeface="Calibri"/>
              </a:rPr>
              <a:t>through safer, more efficient operations, improved employee well-being, and reduced downtime</a:t>
            </a:r>
          </a:p>
          <a:p>
            <a:pPr marL="285750" indent="-285750">
              <a:buFont typeface="Arial" panose="020B0604020202020204" pitchFamily="34" charset="0"/>
              <a:buChar char="•"/>
            </a:pPr>
            <a:r>
              <a:rPr lang="en-US" b="1" dirty="0">
                <a:latin typeface="Calibri"/>
              </a:rPr>
              <a:t>Supports strategic goals</a:t>
            </a:r>
            <a:r>
              <a:rPr lang="en-US" dirty="0">
                <a:latin typeface="Calibri"/>
              </a:rPr>
              <a:t>, like sustainability, ESG alignment, and brand reputation, contributing to long-term financial success</a:t>
            </a:r>
          </a:p>
        </p:txBody>
      </p:sp>
      <p:sp>
        <p:nvSpPr>
          <p:cNvPr id="19" name="Text Placeholder 18">
            <a:extLst>
              <a:ext uri="{FF2B5EF4-FFF2-40B4-BE49-F238E27FC236}">
                <a16:creationId xmlns:a16="http://schemas.microsoft.com/office/drawing/2014/main" id="{3D3244E6-ACB7-B406-A4F8-AC6EEAC10F09}"/>
              </a:ext>
            </a:extLst>
          </p:cNvPr>
          <p:cNvSpPr>
            <a:spLocks noGrp="1"/>
          </p:cNvSpPr>
          <p:nvPr>
            <p:ph type="body" sz="quarter" idx="17"/>
          </p:nvPr>
        </p:nvSpPr>
        <p:spPr/>
        <p:txBody>
          <a:bodyPr/>
          <a:lstStyle/>
          <a:p>
            <a:r>
              <a:rPr lang="en-US" sz="2000" dirty="0">
                <a:solidFill>
                  <a:schemeClr val="accent1"/>
                </a:solidFill>
                <a:latin typeface="Calibri"/>
              </a:rPr>
              <a:t>What Role EHS Plays in a Company/Business Objective</a:t>
            </a:r>
            <a:endParaRPr lang="en-US" sz="1800" dirty="0"/>
          </a:p>
        </p:txBody>
      </p:sp>
      <p:sp>
        <p:nvSpPr>
          <p:cNvPr id="21" name="Text Placeholder 20">
            <a:extLst>
              <a:ext uri="{FF2B5EF4-FFF2-40B4-BE49-F238E27FC236}">
                <a16:creationId xmlns:a16="http://schemas.microsoft.com/office/drawing/2014/main" id="{8D750D2E-1ACF-1CCB-DDAC-34463F422F9C}"/>
              </a:ext>
            </a:extLst>
          </p:cNvPr>
          <p:cNvSpPr>
            <a:spLocks noGrp="1"/>
          </p:cNvSpPr>
          <p:nvPr>
            <p:ph type="body" sz="quarter" idx="19"/>
          </p:nvPr>
        </p:nvSpPr>
        <p:spPr/>
        <p:txBody>
          <a:bodyPr/>
          <a:lstStyle/>
          <a:p>
            <a:r>
              <a:rPr lang="en-US" sz="2000" dirty="0">
                <a:solidFill>
                  <a:schemeClr val="accent1"/>
                </a:solidFill>
                <a:latin typeface="Calibri"/>
              </a:rPr>
              <a:t>Role of data in Identifying Risks and Ensuring Compliance</a:t>
            </a:r>
            <a:endParaRPr lang="en-US" sz="1800" dirty="0"/>
          </a:p>
          <a:p>
            <a:endParaRPr lang="en-US" dirty="0"/>
          </a:p>
        </p:txBody>
      </p:sp>
      <p:sp>
        <p:nvSpPr>
          <p:cNvPr id="22" name="Text Placeholder 21">
            <a:extLst>
              <a:ext uri="{FF2B5EF4-FFF2-40B4-BE49-F238E27FC236}">
                <a16:creationId xmlns:a16="http://schemas.microsoft.com/office/drawing/2014/main" id="{DB3A61BC-F0C6-84DD-9076-B13F458C1190}"/>
              </a:ext>
            </a:extLst>
          </p:cNvPr>
          <p:cNvSpPr>
            <a:spLocks noGrp="1"/>
          </p:cNvSpPr>
          <p:nvPr>
            <p:ph type="body" sz="quarter" idx="20"/>
          </p:nvPr>
        </p:nvSpPr>
        <p:spPr>
          <a:xfrm>
            <a:off x="8239124" y="2026176"/>
            <a:ext cx="3564368" cy="3170007"/>
          </a:xfrm>
        </p:spPr>
        <p:txBody>
          <a:bodyPr/>
          <a:lstStyle/>
          <a:p>
            <a:pPr marL="285750" indent="-285750">
              <a:buFont typeface="Arial" panose="020B0604020202020204" pitchFamily="34" charset="0"/>
              <a:buChar char="•"/>
            </a:pPr>
            <a:r>
              <a:rPr lang="en-US" b="1" dirty="0">
                <a:latin typeface="Calibri"/>
              </a:rPr>
              <a:t>Monitor and analyze trends </a:t>
            </a:r>
            <a:r>
              <a:rPr lang="en-US" dirty="0">
                <a:latin typeface="Calibri"/>
              </a:rPr>
              <a:t>in incidents, audits, and observations to identify recurring issues and areas for improvement.</a:t>
            </a:r>
          </a:p>
          <a:p>
            <a:pPr marL="285750" indent="-285750">
              <a:buFont typeface="Arial" panose="020B0604020202020204" pitchFamily="34" charset="0"/>
              <a:buChar char="•"/>
            </a:pPr>
            <a:r>
              <a:rPr lang="en-US" b="1" dirty="0">
                <a:latin typeface="Calibri"/>
              </a:rPr>
              <a:t>Track corrective and preventive actions (CAPAs) </a:t>
            </a:r>
            <a:r>
              <a:rPr lang="en-US" dirty="0">
                <a:latin typeface="Calibri"/>
              </a:rPr>
              <a:t>to ensure issues are resolved effectively and lessons are applied across operations.</a:t>
            </a:r>
          </a:p>
          <a:p>
            <a:pPr marL="285750" indent="-285750">
              <a:buFont typeface="Arial" panose="020B0604020202020204" pitchFamily="34" charset="0"/>
              <a:buChar char="•"/>
            </a:pPr>
            <a:r>
              <a:rPr lang="en-US" b="1" dirty="0">
                <a:latin typeface="Calibri"/>
              </a:rPr>
              <a:t>Use performance metrics and dashboards </a:t>
            </a:r>
            <a:r>
              <a:rPr lang="en-US" dirty="0">
                <a:latin typeface="Calibri"/>
              </a:rPr>
              <a:t>to set goals, measure progress, and engage teams in ongoing safety and sustainability efforts.</a:t>
            </a:r>
          </a:p>
        </p:txBody>
      </p:sp>
      <p:sp>
        <p:nvSpPr>
          <p:cNvPr id="23" name="Text Placeholder 22">
            <a:extLst>
              <a:ext uri="{FF2B5EF4-FFF2-40B4-BE49-F238E27FC236}">
                <a16:creationId xmlns:a16="http://schemas.microsoft.com/office/drawing/2014/main" id="{44354231-F62E-4FA1-2B09-2BE004D11DDB}"/>
              </a:ext>
            </a:extLst>
          </p:cNvPr>
          <p:cNvSpPr>
            <a:spLocks noGrp="1"/>
          </p:cNvSpPr>
          <p:nvPr>
            <p:ph type="body" sz="quarter" idx="21"/>
          </p:nvPr>
        </p:nvSpPr>
        <p:spPr/>
        <p:txBody>
          <a:bodyPr/>
          <a:lstStyle/>
          <a:p>
            <a:r>
              <a:rPr lang="en-US" sz="2000" dirty="0">
                <a:solidFill>
                  <a:schemeClr val="accent1"/>
                </a:solidFill>
                <a:latin typeface="Calibri"/>
              </a:rPr>
              <a:t>Driving Continuous Improvement through Data</a:t>
            </a:r>
            <a:endParaRPr lang="en-US" sz="1800" dirty="0"/>
          </a:p>
          <a:p>
            <a:endParaRPr lang="en-US" sz="1800" dirty="0"/>
          </a:p>
        </p:txBody>
      </p:sp>
      <p:sp>
        <p:nvSpPr>
          <p:cNvPr id="2" name="Text Placeholder 8">
            <a:extLst>
              <a:ext uri="{FF2B5EF4-FFF2-40B4-BE49-F238E27FC236}">
                <a16:creationId xmlns:a16="http://schemas.microsoft.com/office/drawing/2014/main" id="{8D3BA953-7999-7531-0E2B-9AFA6B3995B8}"/>
              </a:ext>
            </a:extLst>
          </p:cNvPr>
          <p:cNvSpPr txBox="1">
            <a:spLocks/>
          </p:cNvSpPr>
          <p:nvPr/>
        </p:nvSpPr>
        <p:spPr>
          <a:xfrm>
            <a:off x="381000" y="5902645"/>
            <a:ext cx="11430000" cy="443707"/>
          </a:xfrm>
          <a:prstGeom prst="rect">
            <a:avLst/>
          </a:prstGeom>
          <a:solidFill>
            <a:schemeClr val="tx1"/>
          </a:solidFill>
          <a:ln w="3175">
            <a:solidFill>
              <a:schemeClr val="tx1"/>
            </a:solidFill>
          </a:ln>
        </p:spPr>
        <p:txBody>
          <a:bodyPr vert="horz" lIns="91440" tIns="91440" rIns="91440" bIns="91440" rtlCol="0" anchor="ctr">
            <a:noAutofit/>
          </a:bodyPr>
          <a:lstStyle>
            <a:lvl1pPr marL="0" indent="0" algn="ctr" defTabSz="914400" rtl="0" eaLnBrk="1" latinLnBrk="0" hangingPunct="1">
              <a:lnSpc>
                <a:spcPct val="90000"/>
              </a:lnSpc>
              <a:spcBef>
                <a:spcPts val="1000"/>
              </a:spcBef>
              <a:buFontTx/>
              <a:buNone/>
              <a:defRPr sz="2000" b="1" kern="1200">
                <a:solidFill>
                  <a:schemeClr val="bg1"/>
                </a:solidFill>
                <a:latin typeface="Calibre Semibold" panose="020B0703030202060203" pitchFamily="34" charset="0"/>
                <a:ea typeface="+mn-ea"/>
                <a:cs typeface="Arial" panose="020B0604020202020204" pitchFamily="34" charset="0"/>
              </a:defRPr>
            </a:lvl1pPr>
            <a:lvl2pPr marL="7938" indent="0" algn="l" defTabSz="914400" rtl="0" eaLnBrk="1" latinLnBrk="0" hangingPunct="1">
              <a:lnSpc>
                <a:spcPct val="90000"/>
              </a:lnSpc>
              <a:spcBef>
                <a:spcPts val="500"/>
              </a:spcBef>
              <a:buFontTx/>
              <a:buNone/>
              <a:tabLst/>
              <a:defRPr sz="2000" b="0" kern="1200">
                <a:solidFill>
                  <a:schemeClr val="tx1"/>
                </a:solidFill>
                <a:latin typeface="Calibre Regular" panose="020B0503030202060203" pitchFamily="34" charset="0"/>
                <a:ea typeface="+mn-ea"/>
                <a:cs typeface="Arial" panose="020B0604020202020204" pitchFamily="34" charset="0"/>
              </a:defRPr>
            </a:lvl2pPr>
            <a:lvl3pPr marL="274320" indent="-274320" algn="l" defTabSz="914400" rtl="0" eaLnBrk="1" latinLnBrk="0" hangingPunct="1">
              <a:lnSpc>
                <a:spcPct val="90000"/>
              </a:lnSpc>
              <a:spcBef>
                <a:spcPts val="500"/>
              </a:spcBef>
              <a:buFont typeface="Arial" panose="020B0604020202020204" pitchFamily="34" charset="0"/>
              <a:buChar char="•"/>
              <a:tabLst/>
              <a:defRPr sz="2000" kern="1200">
                <a:solidFill>
                  <a:schemeClr val="tx1"/>
                </a:solidFill>
                <a:latin typeface="Calibre Regular" panose="020B0503030202060203" pitchFamily="34" charset="0"/>
                <a:ea typeface="+mn-ea"/>
                <a:cs typeface="Arial" panose="020B0604020202020204" pitchFamily="34" charset="0"/>
              </a:defRPr>
            </a:lvl3pPr>
            <a:lvl4pPr marL="548640" indent="-274320"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Calibre Regular" panose="020B0503030202060203" pitchFamily="34" charset="0"/>
                <a:ea typeface="+mn-ea"/>
                <a:cs typeface="Arial" panose="020B0604020202020204" pitchFamily="34" charset="0"/>
              </a:defRPr>
            </a:lvl4pPr>
            <a:lvl5pPr marL="822960" indent="-274320"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Calibre Regular" panose="020B0503030202060203"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189">
              <a:lnSpc>
                <a:spcPct val="100000"/>
              </a:lnSpc>
              <a:spcBef>
                <a:spcPts val="0"/>
              </a:spcBef>
              <a:defRPr/>
            </a:pPr>
            <a:r>
              <a:rPr lang="en-US" sz="1600" dirty="0">
                <a:latin typeface="Calibri"/>
              </a:rPr>
              <a:t>EHS data empowers organizations to proactively manage risks, ensure compliance, and drive continuous improvement by turning safety insights into strategic actions.</a:t>
            </a:r>
            <a:endParaRPr lang="en-US" sz="1600" dirty="0">
              <a:latin typeface="+mj-lt"/>
            </a:endParaRPr>
          </a:p>
        </p:txBody>
      </p:sp>
      <p:sp>
        <p:nvSpPr>
          <p:cNvPr id="6" name="Text Placeholder 5">
            <a:extLst>
              <a:ext uri="{FF2B5EF4-FFF2-40B4-BE49-F238E27FC236}">
                <a16:creationId xmlns:a16="http://schemas.microsoft.com/office/drawing/2014/main" id="{FB5DFD1E-1BF2-0F07-D5DC-C9902854B7F3}"/>
              </a:ext>
            </a:extLst>
          </p:cNvPr>
          <p:cNvSpPr>
            <a:spLocks noGrp="1"/>
          </p:cNvSpPr>
          <p:nvPr>
            <p:ph type="body" sz="quarter" idx="18"/>
          </p:nvPr>
        </p:nvSpPr>
        <p:spPr>
          <a:xfrm>
            <a:off x="4306308" y="2026176"/>
            <a:ext cx="3564368" cy="3170007"/>
          </a:xfrm>
        </p:spPr>
        <p:txBody>
          <a:bodyPr/>
          <a:lstStyle/>
          <a:p>
            <a:pPr marL="285750" indent="-285750">
              <a:buFont typeface="Arial" panose="020B0604020202020204" pitchFamily="34" charset="0"/>
              <a:buChar char="•"/>
            </a:pPr>
            <a:r>
              <a:rPr lang="en-US" b="1" dirty="0">
                <a:latin typeface="Calibri"/>
              </a:rPr>
              <a:t>Identifies risks proactively </a:t>
            </a:r>
            <a:r>
              <a:rPr lang="en-US" dirty="0">
                <a:latin typeface="Calibri"/>
              </a:rPr>
              <a:t>by analyzing trends in incidents, near misses, and safety observations to uncover patterns and predict potential hazards.</a:t>
            </a:r>
          </a:p>
          <a:p>
            <a:pPr marL="285750" indent="-285750">
              <a:buFont typeface="Arial" panose="020B0604020202020204" pitchFamily="34" charset="0"/>
              <a:buChar char="•"/>
            </a:pPr>
            <a:r>
              <a:rPr lang="en-US" b="1" dirty="0">
                <a:latin typeface="Calibri"/>
              </a:rPr>
              <a:t>Ensures regulatory compliance </a:t>
            </a:r>
            <a:r>
              <a:rPr lang="en-US" dirty="0">
                <a:latin typeface="Calibri"/>
              </a:rPr>
              <a:t>through tracking of permits, inspections, corrective actions, and maintaining audit-ready documentation.</a:t>
            </a:r>
          </a:p>
          <a:p>
            <a:pPr marL="285750" indent="-285750">
              <a:buFont typeface="Arial" panose="020B0604020202020204" pitchFamily="34" charset="0"/>
              <a:buChar char="•"/>
            </a:pPr>
            <a:r>
              <a:rPr lang="en-US" b="1" dirty="0">
                <a:latin typeface="Calibri"/>
              </a:rPr>
              <a:t>Supports informed decision-making </a:t>
            </a:r>
            <a:r>
              <a:rPr lang="en-US" dirty="0">
                <a:latin typeface="Calibri"/>
              </a:rPr>
              <a:t>by highlighting risk severity and compliance gaps, helping prioritize safety and operational improvements.</a:t>
            </a:r>
          </a:p>
        </p:txBody>
      </p:sp>
    </p:spTree>
    <p:extLst>
      <p:ext uri="{BB962C8B-B14F-4D97-AF65-F5344CB8AC3E}">
        <p14:creationId xmlns:p14="http://schemas.microsoft.com/office/powerpoint/2010/main" val="35079353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B681FF-C829-3761-ACA4-2266CDEA598F}"/>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B1EC16C4-D773-BF45-F94D-57201DAF34D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06" imgH="306" progId="TCLayout.ActiveDocument.1">
                  <p:embed/>
                </p:oleObj>
              </mc:Choice>
              <mc:Fallback>
                <p:oleObj name="think-cell Slide" r:id="rId4" imgW="306" imgH="306" progId="TCLayout.ActiveDocument.1">
                  <p:embed/>
                  <p:pic>
                    <p:nvPicPr>
                      <p:cNvPr id="4" name="think-cell data - do not delete" hidden="1">
                        <a:extLst>
                          <a:ext uri="{FF2B5EF4-FFF2-40B4-BE49-F238E27FC236}">
                            <a16:creationId xmlns:a16="http://schemas.microsoft.com/office/drawing/2014/main" id="{B1EC16C4-D773-BF45-F94D-57201DAF34D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Title 8">
            <a:extLst>
              <a:ext uri="{FF2B5EF4-FFF2-40B4-BE49-F238E27FC236}">
                <a16:creationId xmlns:a16="http://schemas.microsoft.com/office/drawing/2014/main" id="{7236D1E6-D8A3-1A9F-A414-F97DBEDCBC98}"/>
              </a:ext>
            </a:extLst>
          </p:cNvPr>
          <p:cNvSpPr>
            <a:spLocks noGrp="1"/>
          </p:cNvSpPr>
          <p:nvPr>
            <p:ph type="title"/>
          </p:nvPr>
        </p:nvSpPr>
        <p:spPr>
          <a:xfrm>
            <a:off x="388507" y="186704"/>
            <a:ext cx="11422493" cy="557366"/>
          </a:xfrm>
        </p:spPr>
        <p:txBody>
          <a:bodyPr vert="horz"/>
          <a:lstStyle/>
          <a:p>
            <a:r>
              <a:rPr lang="en-US" sz="3600" b="1" dirty="0">
                <a:solidFill>
                  <a:schemeClr val="tx1"/>
                </a:solidFill>
                <a:latin typeface="Calibri"/>
              </a:rPr>
              <a:t>Turning Observations into Actions</a:t>
            </a:r>
          </a:p>
        </p:txBody>
      </p:sp>
      <p:sp>
        <p:nvSpPr>
          <p:cNvPr id="3" name="Slide Number Placeholder 2">
            <a:extLst>
              <a:ext uri="{FF2B5EF4-FFF2-40B4-BE49-F238E27FC236}">
                <a16:creationId xmlns:a16="http://schemas.microsoft.com/office/drawing/2014/main" id="{D95EB159-50DF-4149-2A1D-8FB8C4EAC5C0}"/>
              </a:ext>
            </a:extLst>
          </p:cNvPr>
          <p:cNvSpPr>
            <a:spLocks noGrp="1"/>
          </p:cNvSpPr>
          <p:nvPr>
            <p:ph type="sldNum" sz="quarter" idx="10"/>
          </p:nvPr>
        </p:nvSpPr>
        <p:spPr>
          <a:xfrm>
            <a:off x="11475537" y="6422716"/>
            <a:ext cx="330231" cy="203476"/>
          </a:xfrm>
        </p:spPr>
        <p:txBody>
          <a:bodyPr/>
          <a:lstStyle/>
          <a:p>
            <a:fld id="{8175E2FE-C81D-274B-B2F2-EB6FDAA0DFC1}" type="slidenum">
              <a:rPr lang="en-US" smtClean="0"/>
              <a:pPr/>
              <a:t>6</a:t>
            </a:fld>
            <a:endParaRPr lang="en-US"/>
          </a:p>
        </p:txBody>
      </p:sp>
      <p:sp>
        <p:nvSpPr>
          <p:cNvPr id="18" name="Text Placeholder 17">
            <a:extLst>
              <a:ext uri="{FF2B5EF4-FFF2-40B4-BE49-F238E27FC236}">
                <a16:creationId xmlns:a16="http://schemas.microsoft.com/office/drawing/2014/main" id="{EF61A1F8-391B-ED07-B461-BA271ABF2B6F}"/>
              </a:ext>
            </a:extLst>
          </p:cNvPr>
          <p:cNvSpPr>
            <a:spLocks noGrp="1"/>
          </p:cNvSpPr>
          <p:nvPr>
            <p:ph type="body" sz="quarter" idx="14"/>
          </p:nvPr>
        </p:nvSpPr>
        <p:spPr/>
        <p:txBody>
          <a:bodyPr vert="horz" lIns="0" tIns="0" rIns="0" bIns="0" rtlCol="0">
            <a:noAutofit/>
          </a:bodyPr>
          <a:lstStyle/>
          <a:p>
            <a:pPr marL="285750" indent="-285750">
              <a:buFont typeface="Arial" panose="020B0604020202020204" pitchFamily="34" charset="0"/>
              <a:buChar char="•"/>
            </a:pPr>
            <a:r>
              <a:rPr lang="en-US" b="1" dirty="0">
                <a:latin typeface="Calibri"/>
              </a:rPr>
              <a:t>Incident Data – </a:t>
            </a:r>
            <a:r>
              <a:rPr lang="en-US" dirty="0">
                <a:latin typeface="Calibri"/>
              </a:rPr>
              <a:t>Records of workplace injuries, near misses, and safety observations.</a:t>
            </a:r>
          </a:p>
          <a:p>
            <a:pPr marL="285750" indent="-285750">
              <a:buFont typeface="Arial" panose="020B0604020202020204" pitchFamily="34" charset="0"/>
              <a:buChar char="•"/>
            </a:pPr>
            <a:r>
              <a:rPr lang="en-US" b="1" dirty="0">
                <a:latin typeface="Calibri"/>
              </a:rPr>
              <a:t>Compliance Data – </a:t>
            </a:r>
            <a:r>
              <a:rPr lang="en-US" dirty="0">
                <a:latin typeface="Calibri"/>
              </a:rPr>
              <a:t>Information on regulatory requirements, audits, and inspections.</a:t>
            </a:r>
          </a:p>
          <a:p>
            <a:pPr marL="285750" indent="-285750">
              <a:buFont typeface="Arial" panose="020B0604020202020204" pitchFamily="34" charset="0"/>
              <a:buChar char="•"/>
            </a:pPr>
            <a:r>
              <a:rPr lang="en-US" b="1" dirty="0">
                <a:latin typeface="Calibri"/>
              </a:rPr>
              <a:t>Environmental Metrics – </a:t>
            </a:r>
            <a:r>
              <a:rPr lang="en-US" dirty="0">
                <a:latin typeface="Calibri"/>
              </a:rPr>
              <a:t>Data on emissions, waste management, and resource usage.</a:t>
            </a:r>
          </a:p>
        </p:txBody>
      </p:sp>
      <p:sp>
        <p:nvSpPr>
          <p:cNvPr id="19" name="Text Placeholder 18">
            <a:extLst>
              <a:ext uri="{FF2B5EF4-FFF2-40B4-BE49-F238E27FC236}">
                <a16:creationId xmlns:a16="http://schemas.microsoft.com/office/drawing/2014/main" id="{D903AB11-CEDF-DD40-9C15-84EF19C339C9}"/>
              </a:ext>
            </a:extLst>
          </p:cNvPr>
          <p:cNvSpPr>
            <a:spLocks noGrp="1"/>
          </p:cNvSpPr>
          <p:nvPr>
            <p:ph type="body" sz="quarter" idx="17"/>
          </p:nvPr>
        </p:nvSpPr>
        <p:spPr/>
        <p:txBody>
          <a:bodyPr/>
          <a:lstStyle/>
          <a:p>
            <a:r>
              <a:rPr lang="en-US" sz="2000" dirty="0">
                <a:solidFill>
                  <a:schemeClr val="accent1"/>
                </a:solidFill>
                <a:latin typeface="Calibri"/>
              </a:rPr>
              <a:t>Types of EHS Data</a:t>
            </a:r>
            <a:endParaRPr lang="en-US" sz="1800" dirty="0"/>
          </a:p>
        </p:txBody>
      </p:sp>
      <p:sp>
        <p:nvSpPr>
          <p:cNvPr id="20" name="Text Placeholder 19">
            <a:extLst>
              <a:ext uri="{FF2B5EF4-FFF2-40B4-BE49-F238E27FC236}">
                <a16:creationId xmlns:a16="http://schemas.microsoft.com/office/drawing/2014/main" id="{21BBDE56-B941-810D-E73F-CF57A9E0247A}"/>
              </a:ext>
            </a:extLst>
          </p:cNvPr>
          <p:cNvSpPr>
            <a:spLocks noGrp="1"/>
          </p:cNvSpPr>
          <p:nvPr>
            <p:ph type="body" sz="quarter" idx="18"/>
          </p:nvPr>
        </p:nvSpPr>
        <p:spPr/>
        <p:txBody>
          <a:bodyPr vert="horz" lIns="0" tIns="0" rIns="0" bIns="0" rtlCol="0">
            <a:noAutofit/>
          </a:bodyPr>
          <a:lstStyle/>
          <a:p>
            <a:pPr marL="285750" indent="-285750">
              <a:buFont typeface="Arial" panose="020B0604020202020204" pitchFamily="34" charset="0"/>
              <a:buChar char="•"/>
            </a:pPr>
            <a:r>
              <a:rPr lang="en-US" b="1" dirty="0">
                <a:latin typeface="Calibri"/>
              </a:rPr>
              <a:t>Hazard Recognition – </a:t>
            </a:r>
            <a:r>
              <a:rPr lang="en-US" dirty="0">
                <a:latin typeface="Calibri"/>
              </a:rPr>
              <a:t>Helps identify potential safety and environmental risks through trend analysis and incident reporting.</a:t>
            </a:r>
          </a:p>
          <a:p>
            <a:pPr marL="285750" indent="-285750">
              <a:buFont typeface="Arial" panose="020B0604020202020204" pitchFamily="34" charset="0"/>
              <a:buChar char="•"/>
            </a:pPr>
            <a:r>
              <a:rPr lang="en-US" b="1" dirty="0">
                <a:latin typeface="Calibri"/>
              </a:rPr>
              <a:t>Regulatory Tracking – </a:t>
            </a:r>
            <a:r>
              <a:rPr lang="en-US" dirty="0">
                <a:latin typeface="Calibri"/>
              </a:rPr>
              <a:t>Ensures adherence to local, state, and federal requirements by monitoring compliance data.</a:t>
            </a:r>
          </a:p>
          <a:p>
            <a:pPr marL="285750" indent="-285750">
              <a:buFont typeface="Arial" panose="020B0604020202020204" pitchFamily="34" charset="0"/>
              <a:buChar char="•"/>
            </a:pPr>
            <a:r>
              <a:rPr lang="en-US" b="1" dirty="0">
                <a:latin typeface="Calibri"/>
              </a:rPr>
              <a:t>Preventative Action Planning – </a:t>
            </a:r>
            <a:r>
              <a:rPr lang="en-US" dirty="0">
                <a:latin typeface="Calibri"/>
              </a:rPr>
              <a:t>Provides insights for implementing controls and corrective measures to reduce future risks.</a:t>
            </a:r>
          </a:p>
          <a:p>
            <a:pPr marL="285750" indent="-285750">
              <a:buFont typeface="Arial" panose="020B0604020202020204" pitchFamily="34" charset="0"/>
              <a:buChar char="•"/>
            </a:pPr>
            <a:endParaRPr lang="en-US" b="1" dirty="0"/>
          </a:p>
        </p:txBody>
      </p:sp>
      <p:sp>
        <p:nvSpPr>
          <p:cNvPr id="21" name="Text Placeholder 20">
            <a:extLst>
              <a:ext uri="{FF2B5EF4-FFF2-40B4-BE49-F238E27FC236}">
                <a16:creationId xmlns:a16="http://schemas.microsoft.com/office/drawing/2014/main" id="{30C18B6E-8881-1018-914C-95A63D6DF42B}"/>
              </a:ext>
            </a:extLst>
          </p:cNvPr>
          <p:cNvSpPr>
            <a:spLocks noGrp="1"/>
          </p:cNvSpPr>
          <p:nvPr>
            <p:ph type="body" sz="quarter" idx="19"/>
          </p:nvPr>
        </p:nvSpPr>
        <p:spPr/>
        <p:txBody>
          <a:bodyPr/>
          <a:lstStyle/>
          <a:p>
            <a:r>
              <a:rPr lang="en-US" sz="2000" dirty="0">
                <a:solidFill>
                  <a:schemeClr val="accent1"/>
                </a:solidFill>
                <a:latin typeface="Calibri"/>
              </a:rPr>
              <a:t>Supports Risk Identification &amp; Regulatory Compliance</a:t>
            </a:r>
            <a:endParaRPr lang="en-US" sz="1800" dirty="0"/>
          </a:p>
          <a:p>
            <a:endParaRPr lang="en-US" dirty="0"/>
          </a:p>
        </p:txBody>
      </p:sp>
      <p:sp>
        <p:nvSpPr>
          <p:cNvPr id="22" name="Text Placeholder 21">
            <a:extLst>
              <a:ext uri="{FF2B5EF4-FFF2-40B4-BE49-F238E27FC236}">
                <a16:creationId xmlns:a16="http://schemas.microsoft.com/office/drawing/2014/main" id="{47C9B0FC-E2D9-BF5D-8FF1-7BF82716C3E4}"/>
              </a:ext>
            </a:extLst>
          </p:cNvPr>
          <p:cNvSpPr>
            <a:spLocks noGrp="1"/>
          </p:cNvSpPr>
          <p:nvPr>
            <p:ph type="body" sz="quarter" idx="20"/>
          </p:nvPr>
        </p:nvSpPr>
        <p:spPr/>
        <p:txBody>
          <a:bodyPr vert="horz" lIns="0" tIns="0" rIns="0" bIns="0" rtlCol="0">
            <a:noAutofit/>
          </a:bodyPr>
          <a:lstStyle/>
          <a:p>
            <a:pPr marL="285750" indent="-285750">
              <a:buFont typeface="Arial" panose="020B0604020202020204" pitchFamily="34" charset="0"/>
              <a:buChar char="•"/>
            </a:pPr>
            <a:r>
              <a:rPr lang="en-US" b="1" dirty="0">
                <a:latin typeface="Calibri"/>
              </a:rPr>
              <a:t>Trend Analysis – </a:t>
            </a:r>
            <a:r>
              <a:rPr lang="en-US" dirty="0">
                <a:latin typeface="Calibri"/>
              </a:rPr>
              <a:t>Monitors key safety and environmental metrics over time to identify improvement areas.</a:t>
            </a:r>
          </a:p>
          <a:p>
            <a:pPr marL="285750" indent="-285750">
              <a:buFont typeface="Arial" panose="020B0604020202020204" pitchFamily="34" charset="0"/>
              <a:buChar char="•"/>
            </a:pPr>
            <a:r>
              <a:rPr lang="en-US" b="1" dirty="0">
                <a:latin typeface="Calibri"/>
              </a:rPr>
              <a:t>Benchmarking – </a:t>
            </a:r>
            <a:r>
              <a:rPr lang="en-US" dirty="0">
                <a:latin typeface="Calibri"/>
              </a:rPr>
              <a:t>Compares performance against industry standards or internal goals to measure progress.</a:t>
            </a:r>
          </a:p>
          <a:p>
            <a:pPr marL="285750" indent="-285750">
              <a:buFont typeface="Arial" panose="020B0604020202020204" pitchFamily="34" charset="0"/>
              <a:buChar char="•"/>
            </a:pPr>
            <a:r>
              <a:rPr lang="en-US" b="1" dirty="0">
                <a:latin typeface="Calibri"/>
              </a:rPr>
              <a:t>Data-Driven Planning – </a:t>
            </a:r>
            <a:r>
              <a:rPr lang="en-US" dirty="0">
                <a:latin typeface="Calibri"/>
              </a:rPr>
              <a:t>Supports informed decisions for resource allocation, risk mitigation, and long-term sustainability strategies.</a:t>
            </a:r>
          </a:p>
          <a:p>
            <a:pPr marL="285750" indent="-285750">
              <a:buFont typeface="Arial" panose="020B0604020202020204" pitchFamily="34" charset="0"/>
              <a:buChar char="•"/>
            </a:pPr>
            <a:endParaRPr lang="en-US" b="1" dirty="0"/>
          </a:p>
        </p:txBody>
      </p:sp>
      <p:sp>
        <p:nvSpPr>
          <p:cNvPr id="23" name="Text Placeholder 22">
            <a:extLst>
              <a:ext uri="{FF2B5EF4-FFF2-40B4-BE49-F238E27FC236}">
                <a16:creationId xmlns:a16="http://schemas.microsoft.com/office/drawing/2014/main" id="{1B75F3E6-3FA0-849D-F0F9-FA9A1624E6D2}"/>
              </a:ext>
            </a:extLst>
          </p:cNvPr>
          <p:cNvSpPr>
            <a:spLocks noGrp="1"/>
          </p:cNvSpPr>
          <p:nvPr>
            <p:ph type="body" sz="quarter" idx="21"/>
          </p:nvPr>
        </p:nvSpPr>
        <p:spPr/>
        <p:txBody>
          <a:bodyPr/>
          <a:lstStyle/>
          <a:p>
            <a:r>
              <a:rPr lang="en-US" sz="2000" dirty="0">
                <a:solidFill>
                  <a:schemeClr val="accent1"/>
                </a:solidFill>
                <a:latin typeface="Calibri"/>
              </a:rPr>
              <a:t>Enables Performance Tracking &amp; Strategic Decision-Making</a:t>
            </a:r>
            <a:endParaRPr lang="en-US" sz="1800" dirty="0"/>
          </a:p>
          <a:p>
            <a:endParaRPr lang="en-US" sz="1800" dirty="0"/>
          </a:p>
        </p:txBody>
      </p:sp>
      <p:sp>
        <p:nvSpPr>
          <p:cNvPr id="2" name="Text Placeholder 8">
            <a:extLst>
              <a:ext uri="{FF2B5EF4-FFF2-40B4-BE49-F238E27FC236}">
                <a16:creationId xmlns:a16="http://schemas.microsoft.com/office/drawing/2014/main" id="{E70D44B1-F0DF-A5E1-28E6-4ABD89D61FA5}"/>
              </a:ext>
            </a:extLst>
          </p:cNvPr>
          <p:cNvSpPr txBox="1">
            <a:spLocks/>
          </p:cNvSpPr>
          <p:nvPr/>
        </p:nvSpPr>
        <p:spPr>
          <a:xfrm>
            <a:off x="381000" y="5491115"/>
            <a:ext cx="11430000" cy="650893"/>
          </a:xfrm>
          <a:prstGeom prst="rect">
            <a:avLst/>
          </a:prstGeom>
          <a:solidFill>
            <a:schemeClr val="tx1"/>
          </a:solidFill>
          <a:ln w="3175">
            <a:solidFill>
              <a:schemeClr val="tx1"/>
            </a:solidFill>
          </a:ln>
        </p:spPr>
        <p:txBody>
          <a:bodyPr vert="horz" lIns="91440" tIns="91440" rIns="91440" bIns="91440" rtlCol="0" anchor="ctr">
            <a:noAutofit/>
          </a:bodyPr>
          <a:lstStyle>
            <a:lvl1pPr marL="0" indent="0" algn="ctr" defTabSz="914400" rtl="0" eaLnBrk="1" latinLnBrk="0" hangingPunct="1">
              <a:lnSpc>
                <a:spcPct val="90000"/>
              </a:lnSpc>
              <a:spcBef>
                <a:spcPts val="1000"/>
              </a:spcBef>
              <a:buFontTx/>
              <a:buNone/>
              <a:defRPr sz="2000" b="1" kern="1200">
                <a:solidFill>
                  <a:schemeClr val="bg1"/>
                </a:solidFill>
                <a:latin typeface="Calibre Semibold" panose="020B0703030202060203" pitchFamily="34" charset="0"/>
                <a:ea typeface="+mn-ea"/>
                <a:cs typeface="Arial" panose="020B0604020202020204" pitchFamily="34" charset="0"/>
              </a:defRPr>
            </a:lvl1pPr>
            <a:lvl2pPr marL="7938" indent="0" algn="l" defTabSz="914400" rtl="0" eaLnBrk="1" latinLnBrk="0" hangingPunct="1">
              <a:lnSpc>
                <a:spcPct val="90000"/>
              </a:lnSpc>
              <a:spcBef>
                <a:spcPts val="500"/>
              </a:spcBef>
              <a:buFontTx/>
              <a:buNone/>
              <a:tabLst/>
              <a:defRPr sz="2000" b="0" kern="1200">
                <a:solidFill>
                  <a:schemeClr val="tx1"/>
                </a:solidFill>
                <a:latin typeface="Calibre Regular" panose="020B0503030202060203" pitchFamily="34" charset="0"/>
                <a:ea typeface="+mn-ea"/>
                <a:cs typeface="Arial" panose="020B0604020202020204" pitchFamily="34" charset="0"/>
              </a:defRPr>
            </a:lvl2pPr>
            <a:lvl3pPr marL="274320" indent="-274320" algn="l" defTabSz="914400" rtl="0" eaLnBrk="1" latinLnBrk="0" hangingPunct="1">
              <a:lnSpc>
                <a:spcPct val="90000"/>
              </a:lnSpc>
              <a:spcBef>
                <a:spcPts val="500"/>
              </a:spcBef>
              <a:buFont typeface="Arial" panose="020B0604020202020204" pitchFamily="34" charset="0"/>
              <a:buChar char="•"/>
              <a:tabLst/>
              <a:defRPr sz="2000" kern="1200">
                <a:solidFill>
                  <a:schemeClr val="tx1"/>
                </a:solidFill>
                <a:latin typeface="Calibre Regular" panose="020B0503030202060203" pitchFamily="34" charset="0"/>
                <a:ea typeface="+mn-ea"/>
                <a:cs typeface="Arial" panose="020B0604020202020204" pitchFamily="34" charset="0"/>
              </a:defRPr>
            </a:lvl3pPr>
            <a:lvl4pPr marL="548640" indent="-274320"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Calibre Regular" panose="020B0503030202060203" pitchFamily="34" charset="0"/>
                <a:ea typeface="+mn-ea"/>
                <a:cs typeface="Arial" panose="020B0604020202020204" pitchFamily="34" charset="0"/>
              </a:defRPr>
            </a:lvl4pPr>
            <a:lvl5pPr marL="822960" indent="-274320"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Calibre Regular" panose="020B0503030202060203"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189">
              <a:lnSpc>
                <a:spcPct val="100000"/>
              </a:lnSpc>
              <a:spcBef>
                <a:spcPts val="0"/>
              </a:spcBef>
              <a:defRPr/>
            </a:pPr>
            <a:r>
              <a:rPr lang="en-US" sz="1600" dirty="0">
                <a:solidFill>
                  <a:srgbClr val="FFFFFF"/>
                </a:solidFill>
                <a:latin typeface="Calibri"/>
                <a:cs typeface="+mn-cs"/>
              </a:rPr>
              <a:t>EHS data is essential for identifying risks, ensuring compliance, tracking performance, and guiding strategic decisions that drive safety and sustainability.</a:t>
            </a:r>
            <a:endParaRPr lang="en-US" sz="1600" dirty="0">
              <a:latin typeface="+mj-lt"/>
            </a:endParaRPr>
          </a:p>
        </p:txBody>
      </p:sp>
    </p:spTree>
    <p:extLst>
      <p:ext uri="{BB962C8B-B14F-4D97-AF65-F5344CB8AC3E}">
        <p14:creationId xmlns:p14="http://schemas.microsoft.com/office/powerpoint/2010/main" val="32066565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66F304-378D-4096-FC17-D04031CD9F27}"/>
            </a:ext>
          </a:extLst>
        </p:cNvPr>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B80326EC-38F0-DF6A-C663-F43245E46B9C}"/>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06" imgH="306" progId="TCLayout.ActiveDocument.1">
                  <p:embed/>
                </p:oleObj>
              </mc:Choice>
              <mc:Fallback>
                <p:oleObj name="think-cell Slide" r:id="rId4" imgW="306" imgH="306" progId="TCLayout.ActiveDocument.1">
                  <p:embed/>
                  <p:pic>
                    <p:nvPicPr>
                      <p:cNvPr id="4" name="think-cell data - do not delete" hidden="1">
                        <a:extLst>
                          <a:ext uri="{FF2B5EF4-FFF2-40B4-BE49-F238E27FC236}">
                            <a16:creationId xmlns:a16="http://schemas.microsoft.com/office/drawing/2014/main" id="{B80326EC-38F0-DF6A-C663-F43245E46B9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9" name="Title 8">
            <a:extLst>
              <a:ext uri="{FF2B5EF4-FFF2-40B4-BE49-F238E27FC236}">
                <a16:creationId xmlns:a16="http://schemas.microsoft.com/office/drawing/2014/main" id="{9C4B6C36-A1F0-F98F-3DC6-C1FFEDB8375C}"/>
              </a:ext>
            </a:extLst>
          </p:cNvPr>
          <p:cNvSpPr>
            <a:spLocks noGrp="1"/>
          </p:cNvSpPr>
          <p:nvPr>
            <p:ph type="title"/>
          </p:nvPr>
        </p:nvSpPr>
        <p:spPr>
          <a:xfrm>
            <a:off x="388507" y="186704"/>
            <a:ext cx="11422493" cy="557366"/>
          </a:xfrm>
        </p:spPr>
        <p:txBody>
          <a:bodyPr vert="horz"/>
          <a:lstStyle/>
          <a:p>
            <a:r>
              <a:rPr lang="en-US" sz="3600" b="1" dirty="0">
                <a:latin typeface="Calibri"/>
              </a:rPr>
              <a:t>Turning Observations into Actions</a:t>
            </a:r>
          </a:p>
        </p:txBody>
      </p:sp>
      <p:sp>
        <p:nvSpPr>
          <p:cNvPr id="3" name="Slide Number Placeholder 2">
            <a:extLst>
              <a:ext uri="{FF2B5EF4-FFF2-40B4-BE49-F238E27FC236}">
                <a16:creationId xmlns:a16="http://schemas.microsoft.com/office/drawing/2014/main" id="{FF7AC304-8DED-B702-FBB5-B1E207A83E3C}"/>
              </a:ext>
            </a:extLst>
          </p:cNvPr>
          <p:cNvSpPr>
            <a:spLocks noGrp="1"/>
          </p:cNvSpPr>
          <p:nvPr>
            <p:ph type="sldNum" sz="quarter" idx="10"/>
          </p:nvPr>
        </p:nvSpPr>
        <p:spPr>
          <a:xfrm>
            <a:off x="11475537" y="6422716"/>
            <a:ext cx="330231" cy="203476"/>
          </a:xfrm>
        </p:spPr>
        <p:txBody>
          <a:bodyPr/>
          <a:lstStyle/>
          <a:p>
            <a:fld id="{8175E2FE-C81D-274B-B2F2-EB6FDAA0DFC1}" type="slidenum">
              <a:rPr lang="en-US" smtClean="0"/>
              <a:pPr/>
              <a:t>7</a:t>
            </a:fld>
            <a:endParaRPr lang="en-US"/>
          </a:p>
        </p:txBody>
      </p:sp>
      <p:sp>
        <p:nvSpPr>
          <p:cNvPr id="18" name="Text Placeholder 17">
            <a:extLst>
              <a:ext uri="{FF2B5EF4-FFF2-40B4-BE49-F238E27FC236}">
                <a16:creationId xmlns:a16="http://schemas.microsoft.com/office/drawing/2014/main" id="{EDF5AB06-BC5D-55F6-9524-35B9D037392E}"/>
              </a:ext>
            </a:extLst>
          </p:cNvPr>
          <p:cNvSpPr>
            <a:spLocks noGrp="1"/>
          </p:cNvSpPr>
          <p:nvPr>
            <p:ph type="body" sz="quarter" idx="14"/>
          </p:nvPr>
        </p:nvSpPr>
        <p:spPr>
          <a:xfrm>
            <a:off x="388506" y="1979630"/>
            <a:ext cx="3760799" cy="3349116"/>
          </a:xfrm>
        </p:spPr>
        <p:txBody>
          <a:bodyPr vert="horz" lIns="0" tIns="0" rIns="0" bIns="0" rtlCol="0">
            <a:noAutofit/>
          </a:bodyPr>
          <a:lstStyle/>
          <a:p>
            <a:pPr marL="285750" indent="-285750">
              <a:buFont typeface="Arial" panose="020B0604020202020204" pitchFamily="34" charset="0"/>
              <a:buChar char="•"/>
            </a:pPr>
            <a:r>
              <a:rPr lang="en-US" b="1" dirty="0">
                <a:latin typeface="Calibri"/>
              </a:rPr>
              <a:t>Captures Critical Events – </a:t>
            </a:r>
            <a:r>
              <a:rPr lang="en-US" dirty="0">
                <a:latin typeface="Calibri"/>
              </a:rPr>
              <a:t>Documents workplace incidents and near misses to identify hazards and prevent recurrence.</a:t>
            </a:r>
          </a:p>
          <a:p>
            <a:pPr marL="285750" indent="-285750">
              <a:buFont typeface="Arial" panose="020B0604020202020204" pitchFamily="34" charset="0"/>
              <a:buChar char="•"/>
            </a:pPr>
            <a:r>
              <a:rPr lang="en-US" b="1" dirty="0">
                <a:latin typeface="Calibri"/>
              </a:rPr>
              <a:t>Supports Root Cause Analysis – </a:t>
            </a:r>
            <a:r>
              <a:rPr lang="en-US" dirty="0">
                <a:latin typeface="Calibri"/>
              </a:rPr>
              <a:t>Provides detailed information for investigating underlying causes and improving safety processes.</a:t>
            </a:r>
          </a:p>
          <a:p>
            <a:pPr marL="285750" indent="-285750">
              <a:buFont typeface="Arial" panose="020B0604020202020204" pitchFamily="34" charset="0"/>
              <a:buChar char="•"/>
            </a:pPr>
            <a:r>
              <a:rPr lang="en-US" b="1" dirty="0">
                <a:latin typeface="Calibri"/>
              </a:rPr>
              <a:t>Drives Continuous Improvement – </a:t>
            </a:r>
            <a:r>
              <a:rPr lang="en-US" dirty="0">
                <a:latin typeface="Calibri"/>
              </a:rPr>
              <a:t>Enables trend tracking and proactive measures to reduce future risks and enhance safety culture.</a:t>
            </a:r>
          </a:p>
        </p:txBody>
      </p:sp>
      <p:sp>
        <p:nvSpPr>
          <p:cNvPr id="19" name="Text Placeholder 18">
            <a:extLst>
              <a:ext uri="{FF2B5EF4-FFF2-40B4-BE49-F238E27FC236}">
                <a16:creationId xmlns:a16="http://schemas.microsoft.com/office/drawing/2014/main" id="{F3A3864A-8EA2-056A-5418-8FEB6FDB00A8}"/>
              </a:ext>
            </a:extLst>
          </p:cNvPr>
          <p:cNvSpPr>
            <a:spLocks noGrp="1"/>
          </p:cNvSpPr>
          <p:nvPr>
            <p:ph type="body" sz="quarter" idx="17"/>
          </p:nvPr>
        </p:nvSpPr>
        <p:spPr/>
        <p:txBody>
          <a:bodyPr/>
          <a:lstStyle/>
          <a:p>
            <a:r>
              <a:rPr lang="en-US" sz="2000" dirty="0">
                <a:solidFill>
                  <a:schemeClr val="accent1"/>
                </a:solidFill>
                <a:latin typeface="Calibri"/>
              </a:rPr>
              <a:t>Incident &amp; Near Miss Reporting</a:t>
            </a:r>
            <a:endParaRPr lang="en-US" sz="1800" dirty="0"/>
          </a:p>
        </p:txBody>
      </p:sp>
      <p:sp>
        <p:nvSpPr>
          <p:cNvPr id="20" name="Text Placeholder 19">
            <a:extLst>
              <a:ext uri="{FF2B5EF4-FFF2-40B4-BE49-F238E27FC236}">
                <a16:creationId xmlns:a16="http://schemas.microsoft.com/office/drawing/2014/main" id="{A97A0540-B7EE-970B-AE33-4522C0A3E62F}"/>
              </a:ext>
            </a:extLst>
          </p:cNvPr>
          <p:cNvSpPr>
            <a:spLocks noGrp="1"/>
          </p:cNvSpPr>
          <p:nvPr>
            <p:ph type="body" sz="quarter" idx="18"/>
          </p:nvPr>
        </p:nvSpPr>
        <p:spPr>
          <a:xfrm>
            <a:off x="4317569" y="1979630"/>
            <a:ext cx="3564368" cy="3349116"/>
          </a:xfrm>
        </p:spPr>
        <p:txBody>
          <a:bodyPr vert="horz" lIns="0" tIns="0" rIns="0" bIns="0" rtlCol="0">
            <a:noAutofit/>
          </a:bodyPr>
          <a:lstStyle/>
          <a:p>
            <a:pPr marL="285750" indent="-285750">
              <a:buFont typeface="Arial" panose="020B0604020202020204" pitchFamily="34" charset="0"/>
              <a:buChar char="•"/>
            </a:pPr>
            <a:r>
              <a:rPr lang="en-US" b="1" dirty="0">
                <a:latin typeface="Calibri"/>
              </a:rPr>
              <a:t>Observation Tracking – </a:t>
            </a:r>
            <a:r>
              <a:rPr lang="en-US" dirty="0">
                <a:latin typeface="Calibri"/>
              </a:rPr>
              <a:t>Collects data on safe and at-risk behaviors to identify trends and reinforce positive actions.</a:t>
            </a:r>
          </a:p>
          <a:p>
            <a:pPr marL="285750" indent="-285750">
              <a:buFont typeface="Arial" panose="020B0604020202020204" pitchFamily="34" charset="0"/>
              <a:buChar char="•"/>
            </a:pPr>
            <a:r>
              <a:rPr lang="en-US" b="1" dirty="0">
                <a:latin typeface="Calibri"/>
              </a:rPr>
              <a:t>Employee Engagement Metrics – </a:t>
            </a:r>
            <a:r>
              <a:rPr lang="en-US" dirty="0">
                <a:latin typeface="Calibri"/>
              </a:rPr>
              <a:t>Measures participation in safety observations and feedback to strengthen safety culture.</a:t>
            </a:r>
          </a:p>
          <a:p>
            <a:pPr marL="285750" indent="-285750">
              <a:buFont typeface="Arial" panose="020B0604020202020204" pitchFamily="34" charset="0"/>
              <a:buChar char="•"/>
            </a:pPr>
            <a:r>
              <a:rPr lang="en-US" b="1" dirty="0">
                <a:latin typeface="Calibri"/>
              </a:rPr>
              <a:t>Actionable Insights – </a:t>
            </a:r>
            <a:r>
              <a:rPr lang="en-US" dirty="0">
                <a:latin typeface="Calibri"/>
              </a:rPr>
              <a:t>Analyzes behavior data to develop targeted interventions and training for risk reduction.</a:t>
            </a:r>
          </a:p>
          <a:p>
            <a:pPr marL="285750" indent="-285750">
              <a:buFont typeface="Arial" panose="020B0604020202020204" pitchFamily="34" charset="0"/>
              <a:buChar char="•"/>
            </a:pPr>
            <a:endParaRPr lang="en-US" b="1" dirty="0"/>
          </a:p>
        </p:txBody>
      </p:sp>
      <p:sp>
        <p:nvSpPr>
          <p:cNvPr id="21" name="Text Placeholder 20">
            <a:extLst>
              <a:ext uri="{FF2B5EF4-FFF2-40B4-BE49-F238E27FC236}">
                <a16:creationId xmlns:a16="http://schemas.microsoft.com/office/drawing/2014/main" id="{EFACEE48-56B7-E61B-0D4D-F416BE3F4019}"/>
              </a:ext>
            </a:extLst>
          </p:cNvPr>
          <p:cNvSpPr>
            <a:spLocks noGrp="1"/>
          </p:cNvSpPr>
          <p:nvPr>
            <p:ph type="body" sz="quarter" idx="19"/>
          </p:nvPr>
        </p:nvSpPr>
        <p:spPr/>
        <p:txBody>
          <a:bodyPr/>
          <a:lstStyle/>
          <a:p>
            <a:r>
              <a:rPr lang="en-US" sz="2000" dirty="0">
                <a:solidFill>
                  <a:schemeClr val="accent1"/>
                </a:solidFill>
                <a:latin typeface="Calibri"/>
              </a:rPr>
              <a:t>Behavior Based </a:t>
            </a:r>
            <a:r>
              <a:rPr lang="en-US" sz="2000">
                <a:solidFill>
                  <a:schemeClr val="accent1"/>
                </a:solidFill>
                <a:latin typeface="Calibri"/>
              </a:rPr>
              <a:t>Safety Programs</a:t>
            </a:r>
            <a:endParaRPr lang="en-US" sz="1800" dirty="0"/>
          </a:p>
          <a:p>
            <a:endParaRPr lang="en-US" dirty="0"/>
          </a:p>
        </p:txBody>
      </p:sp>
      <p:sp>
        <p:nvSpPr>
          <p:cNvPr id="22" name="Text Placeholder 21">
            <a:extLst>
              <a:ext uri="{FF2B5EF4-FFF2-40B4-BE49-F238E27FC236}">
                <a16:creationId xmlns:a16="http://schemas.microsoft.com/office/drawing/2014/main" id="{26337797-9E47-C618-DCD7-013DD88E78C8}"/>
              </a:ext>
            </a:extLst>
          </p:cNvPr>
          <p:cNvSpPr>
            <a:spLocks noGrp="1"/>
          </p:cNvSpPr>
          <p:nvPr>
            <p:ph type="body" sz="quarter" idx="20"/>
          </p:nvPr>
        </p:nvSpPr>
        <p:spPr>
          <a:xfrm>
            <a:off x="8239124" y="1979630"/>
            <a:ext cx="3564368" cy="3349116"/>
          </a:xfrm>
        </p:spPr>
        <p:txBody>
          <a:bodyPr/>
          <a:lstStyle/>
          <a:p>
            <a:pPr marL="285750" indent="-285750">
              <a:buFont typeface="Arial" panose="020B0604020202020204" pitchFamily="34" charset="0"/>
              <a:buChar char="•"/>
            </a:pPr>
            <a:r>
              <a:rPr lang="en-US" b="1" dirty="0">
                <a:latin typeface="Calibri"/>
              </a:rPr>
              <a:t>Monitors Key Metrics – </a:t>
            </a:r>
            <a:r>
              <a:rPr lang="en-US" dirty="0">
                <a:latin typeface="Calibri"/>
              </a:rPr>
              <a:t>Tracks safety, health, and environmental performance indicators to measure progress and identify gaps.</a:t>
            </a:r>
          </a:p>
          <a:p>
            <a:pPr marL="285750" indent="-285750">
              <a:buFont typeface="Arial" panose="020B0604020202020204" pitchFamily="34" charset="0"/>
              <a:buChar char="•"/>
            </a:pPr>
            <a:r>
              <a:rPr lang="en-US" b="1" dirty="0">
                <a:latin typeface="Calibri"/>
              </a:rPr>
              <a:t>Supports Predictive Analysis – </a:t>
            </a:r>
            <a:r>
              <a:rPr lang="en-US" dirty="0">
                <a:latin typeface="Calibri"/>
              </a:rPr>
              <a:t>Uses historical data to forecast trends and anticipate potential risks or compliance issues.</a:t>
            </a:r>
          </a:p>
          <a:p>
            <a:pPr marL="285750" indent="-285750">
              <a:buFont typeface="Arial" panose="020B0604020202020204" pitchFamily="34" charset="0"/>
              <a:buChar char="•"/>
            </a:pPr>
            <a:r>
              <a:rPr lang="en-US" b="1" dirty="0">
                <a:latin typeface="Calibri"/>
              </a:rPr>
              <a:t>Informs Strategic Planning – </a:t>
            </a:r>
            <a:r>
              <a:rPr lang="en-US" dirty="0">
                <a:latin typeface="Calibri"/>
              </a:rPr>
              <a:t>Provides actionable insights for setting goals, allocating resources, and driving continuous improvement</a:t>
            </a:r>
            <a:r>
              <a:rPr lang="en-US" b="1" dirty="0">
                <a:latin typeface="Calibri"/>
              </a:rPr>
              <a:t>.</a:t>
            </a:r>
          </a:p>
        </p:txBody>
      </p:sp>
      <p:sp>
        <p:nvSpPr>
          <p:cNvPr id="23" name="Text Placeholder 22">
            <a:extLst>
              <a:ext uri="{FF2B5EF4-FFF2-40B4-BE49-F238E27FC236}">
                <a16:creationId xmlns:a16="http://schemas.microsoft.com/office/drawing/2014/main" id="{6B1526EE-82B5-7DC3-A288-5ED34BC8F9C2}"/>
              </a:ext>
            </a:extLst>
          </p:cNvPr>
          <p:cNvSpPr>
            <a:spLocks noGrp="1"/>
          </p:cNvSpPr>
          <p:nvPr>
            <p:ph type="body" sz="quarter" idx="21"/>
          </p:nvPr>
        </p:nvSpPr>
        <p:spPr/>
        <p:txBody>
          <a:bodyPr/>
          <a:lstStyle/>
          <a:p>
            <a:r>
              <a:rPr lang="en-US" sz="2000" dirty="0">
                <a:solidFill>
                  <a:schemeClr val="accent1"/>
                </a:solidFill>
                <a:latin typeface="Calibri"/>
              </a:rPr>
              <a:t>Enables Performance Tracking &amp; Strategic Decision-Making</a:t>
            </a:r>
            <a:endParaRPr lang="en-US" sz="1800" dirty="0"/>
          </a:p>
          <a:p>
            <a:endParaRPr lang="en-US" sz="1800" dirty="0"/>
          </a:p>
        </p:txBody>
      </p:sp>
      <p:sp>
        <p:nvSpPr>
          <p:cNvPr id="2" name="Text Placeholder 8">
            <a:extLst>
              <a:ext uri="{FF2B5EF4-FFF2-40B4-BE49-F238E27FC236}">
                <a16:creationId xmlns:a16="http://schemas.microsoft.com/office/drawing/2014/main" id="{784722F8-8C89-9F5F-B7DF-56736ED6841C}"/>
              </a:ext>
            </a:extLst>
          </p:cNvPr>
          <p:cNvSpPr txBox="1">
            <a:spLocks/>
          </p:cNvSpPr>
          <p:nvPr/>
        </p:nvSpPr>
        <p:spPr>
          <a:xfrm>
            <a:off x="381000" y="5491115"/>
            <a:ext cx="11430000" cy="443707"/>
          </a:xfrm>
          <a:prstGeom prst="rect">
            <a:avLst/>
          </a:prstGeom>
          <a:solidFill>
            <a:schemeClr val="tx1"/>
          </a:solidFill>
          <a:ln w="3175">
            <a:solidFill>
              <a:schemeClr val="tx1"/>
            </a:solidFill>
          </a:ln>
        </p:spPr>
        <p:txBody>
          <a:bodyPr vert="horz" lIns="91440" tIns="91440" rIns="91440" bIns="91440" rtlCol="0" anchor="ctr">
            <a:noAutofit/>
          </a:bodyPr>
          <a:lstStyle>
            <a:lvl1pPr marL="0" indent="0" algn="ctr" defTabSz="914400" rtl="0" eaLnBrk="1" latinLnBrk="0" hangingPunct="1">
              <a:lnSpc>
                <a:spcPct val="90000"/>
              </a:lnSpc>
              <a:spcBef>
                <a:spcPts val="1000"/>
              </a:spcBef>
              <a:buFontTx/>
              <a:buNone/>
              <a:defRPr sz="2000" b="1" kern="1200">
                <a:solidFill>
                  <a:schemeClr val="bg1"/>
                </a:solidFill>
                <a:latin typeface="Calibre Semibold" panose="020B0703030202060203" pitchFamily="34" charset="0"/>
                <a:ea typeface="+mn-ea"/>
                <a:cs typeface="Arial" panose="020B0604020202020204" pitchFamily="34" charset="0"/>
              </a:defRPr>
            </a:lvl1pPr>
            <a:lvl2pPr marL="7938" indent="0" algn="l" defTabSz="914400" rtl="0" eaLnBrk="1" latinLnBrk="0" hangingPunct="1">
              <a:lnSpc>
                <a:spcPct val="90000"/>
              </a:lnSpc>
              <a:spcBef>
                <a:spcPts val="500"/>
              </a:spcBef>
              <a:buFontTx/>
              <a:buNone/>
              <a:tabLst/>
              <a:defRPr sz="2000" b="0" kern="1200">
                <a:solidFill>
                  <a:schemeClr val="tx1"/>
                </a:solidFill>
                <a:latin typeface="Calibre Regular" panose="020B0503030202060203" pitchFamily="34" charset="0"/>
                <a:ea typeface="+mn-ea"/>
                <a:cs typeface="Arial" panose="020B0604020202020204" pitchFamily="34" charset="0"/>
              </a:defRPr>
            </a:lvl2pPr>
            <a:lvl3pPr marL="274320" indent="-274320" algn="l" defTabSz="914400" rtl="0" eaLnBrk="1" latinLnBrk="0" hangingPunct="1">
              <a:lnSpc>
                <a:spcPct val="90000"/>
              </a:lnSpc>
              <a:spcBef>
                <a:spcPts val="500"/>
              </a:spcBef>
              <a:buFont typeface="Arial" panose="020B0604020202020204" pitchFamily="34" charset="0"/>
              <a:buChar char="•"/>
              <a:tabLst/>
              <a:defRPr sz="2000" kern="1200">
                <a:solidFill>
                  <a:schemeClr val="tx1"/>
                </a:solidFill>
                <a:latin typeface="Calibre Regular" panose="020B0503030202060203" pitchFamily="34" charset="0"/>
                <a:ea typeface="+mn-ea"/>
                <a:cs typeface="Arial" panose="020B0604020202020204" pitchFamily="34" charset="0"/>
              </a:defRPr>
            </a:lvl3pPr>
            <a:lvl4pPr marL="548640" indent="-274320"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Calibre Regular" panose="020B0503030202060203" pitchFamily="34" charset="0"/>
                <a:ea typeface="+mn-ea"/>
                <a:cs typeface="Arial" panose="020B0604020202020204" pitchFamily="34" charset="0"/>
              </a:defRPr>
            </a:lvl4pPr>
            <a:lvl5pPr marL="822960" indent="-274320" algn="l" defTabSz="914400" rtl="0" eaLnBrk="1" latinLnBrk="0" hangingPunct="1">
              <a:lnSpc>
                <a:spcPct val="90000"/>
              </a:lnSpc>
              <a:spcBef>
                <a:spcPts val="500"/>
              </a:spcBef>
              <a:buFont typeface="Arial" panose="020B0604020202020204" pitchFamily="34" charset="0"/>
              <a:buChar char="­"/>
              <a:tabLst/>
              <a:defRPr sz="1800" kern="1200">
                <a:solidFill>
                  <a:schemeClr val="tx1"/>
                </a:solidFill>
                <a:latin typeface="Calibre Regular" panose="020B0503030202060203"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189">
              <a:lnSpc>
                <a:spcPct val="100000"/>
              </a:lnSpc>
              <a:spcBef>
                <a:spcPts val="0"/>
              </a:spcBef>
              <a:defRPr/>
            </a:pPr>
            <a:r>
              <a:rPr lang="en-US" sz="1600" dirty="0">
                <a:solidFill>
                  <a:srgbClr val="FFFFFF"/>
                </a:solidFill>
                <a:latin typeface="Calibri"/>
                <a:cs typeface="+mn-cs"/>
              </a:rPr>
              <a:t>EHS data empowers organizations to capture incidents, monitor behaviors, and track performance, enabling informed decisions that enhance safety culture and drive continuous improvement.</a:t>
            </a:r>
            <a:endParaRPr lang="en-US" sz="1600" dirty="0">
              <a:latin typeface="+mj-lt"/>
            </a:endParaRPr>
          </a:p>
        </p:txBody>
      </p:sp>
    </p:spTree>
    <p:extLst>
      <p:ext uri="{BB962C8B-B14F-4D97-AF65-F5344CB8AC3E}">
        <p14:creationId xmlns:p14="http://schemas.microsoft.com/office/powerpoint/2010/main" val="39813431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79056-CBCE-CD86-A0A5-A9D942566F94}"/>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320347A1-ABA5-05BC-6C01-FF4884A70017}"/>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06" imgH="306" progId="TCLayout.ActiveDocument.1">
                  <p:embed/>
                </p:oleObj>
              </mc:Choice>
              <mc:Fallback>
                <p:oleObj name="think-cell Slide" r:id="rId4" imgW="306" imgH="306" progId="TCLayout.ActiveDocument.1">
                  <p:embed/>
                  <p:pic>
                    <p:nvPicPr>
                      <p:cNvPr id="5" name="think-cell data - do not delete" hidden="1">
                        <a:extLst>
                          <a:ext uri="{FF2B5EF4-FFF2-40B4-BE49-F238E27FC236}">
                            <a16:creationId xmlns:a16="http://schemas.microsoft.com/office/drawing/2014/main" id="{320347A1-ABA5-05BC-6C01-FF4884A7001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6AAA3E90-E804-4668-0391-5D899076AEFA}"/>
              </a:ext>
            </a:extLst>
          </p:cNvPr>
          <p:cNvSpPr>
            <a:spLocks noGrp="1"/>
          </p:cNvSpPr>
          <p:nvPr>
            <p:ph type="title"/>
          </p:nvPr>
        </p:nvSpPr>
        <p:spPr/>
        <p:txBody>
          <a:bodyPr vert="horz"/>
          <a:lstStyle/>
          <a:p>
            <a:r>
              <a:rPr lang="en-US" sz="3600" b="1" dirty="0">
                <a:latin typeface="Calibri" panose="020F0502020204030204" pitchFamily="34" charset="0"/>
                <a:ea typeface="Calibri" panose="020F0502020204030204" pitchFamily="34" charset="0"/>
                <a:cs typeface="Calibri" panose="020F0502020204030204" pitchFamily="34" charset="0"/>
              </a:rPr>
              <a:t>The Problem with Raw Data</a:t>
            </a:r>
          </a:p>
        </p:txBody>
      </p:sp>
      <p:sp>
        <p:nvSpPr>
          <p:cNvPr id="4" name="Slide Number Placeholder 3">
            <a:extLst>
              <a:ext uri="{FF2B5EF4-FFF2-40B4-BE49-F238E27FC236}">
                <a16:creationId xmlns:a16="http://schemas.microsoft.com/office/drawing/2014/main" id="{AD6732F0-8A83-A234-934F-6AF01C40B66C}"/>
              </a:ext>
            </a:extLst>
          </p:cNvPr>
          <p:cNvSpPr>
            <a:spLocks noGrp="1"/>
          </p:cNvSpPr>
          <p:nvPr>
            <p:ph type="sldNum" sz="quarter" idx="10"/>
          </p:nvPr>
        </p:nvSpPr>
        <p:spPr/>
        <p:txBody>
          <a:bodyPr/>
          <a:lstStyle/>
          <a:p>
            <a:fld id="{8175E2FE-C81D-274B-B2F2-EB6FDAA0DFC1}" type="slidenum">
              <a:rPr lang="en-US" smtClean="0">
                <a:latin typeface="Calibri" panose="020F0502020204030204" pitchFamily="34" charset="0"/>
                <a:ea typeface="Calibri" panose="020F0502020204030204" pitchFamily="34" charset="0"/>
                <a:cs typeface="Calibri" panose="020F0502020204030204" pitchFamily="34" charset="0"/>
              </a:rPr>
              <a:pPr/>
              <a:t>8</a:t>
            </a:fld>
            <a:endParaRPr lang="en-US">
              <a:latin typeface="Calibri" panose="020F0502020204030204" pitchFamily="34" charset="0"/>
              <a:ea typeface="Calibri" panose="020F0502020204030204" pitchFamily="34" charset="0"/>
              <a:cs typeface="Calibri" panose="020F0502020204030204" pitchFamily="34" charset="0"/>
            </a:endParaRPr>
          </a:p>
        </p:txBody>
      </p:sp>
      <p:sp>
        <p:nvSpPr>
          <p:cNvPr id="27" name="Text Placeholder 26">
            <a:extLst>
              <a:ext uri="{FF2B5EF4-FFF2-40B4-BE49-F238E27FC236}">
                <a16:creationId xmlns:a16="http://schemas.microsoft.com/office/drawing/2014/main" id="{EDE62563-9565-D87F-4A56-9BE194816533}"/>
              </a:ext>
            </a:extLst>
          </p:cNvPr>
          <p:cNvSpPr>
            <a:spLocks noGrp="1"/>
          </p:cNvSpPr>
          <p:nvPr>
            <p:ph type="body" sz="quarter" idx="17"/>
          </p:nvPr>
        </p:nvSpPr>
        <p:spPr/>
        <p:txBody>
          <a:bodyPr/>
          <a:lstStyle/>
          <a:p>
            <a:r>
              <a:rPr lang="en-US" sz="1800" dirty="0">
                <a:solidFill>
                  <a:schemeClr val="accent1"/>
                </a:solidFill>
                <a:latin typeface="Calibri" panose="020F0502020204030204" pitchFamily="34" charset="0"/>
                <a:ea typeface="Calibri" panose="020F0502020204030204" pitchFamily="34" charset="0"/>
                <a:cs typeface="Calibri" panose="020F0502020204030204" pitchFamily="34" charset="0"/>
              </a:rPr>
              <a:t>Too Much Noise, Not Enough Clarity</a:t>
            </a:r>
          </a:p>
        </p:txBody>
      </p:sp>
      <p:sp>
        <p:nvSpPr>
          <p:cNvPr id="28" name="Text Placeholder 27">
            <a:extLst>
              <a:ext uri="{FF2B5EF4-FFF2-40B4-BE49-F238E27FC236}">
                <a16:creationId xmlns:a16="http://schemas.microsoft.com/office/drawing/2014/main" id="{818AFA0D-E8A8-CCBE-95C3-313C042A55D4}"/>
              </a:ext>
            </a:extLst>
          </p:cNvPr>
          <p:cNvSpPr>
            <a:spLocks noGrp="1"/>
          </p:cNvSpPr>
          <p:nvPr>
            <p:ph type="body" sz="quarter" idx="19"/>
          </p:nvPr>
        </p:nvSpPr>
        <p:spPr/>
        <p:txBody>
          <a:bodyPr/>
          <a:lstStyle/>
          <a:p>
            <a:r>
              <a:rPr lang="en-US" sz="1800" dirty="0">
                <a:solidFill>
                  <a:schemeClr val="accent1"/>
                </a:solidFill>
                <a:latin typeface="Calibri" panose="020F0502020204030204" pitchFamily="34" charset="0"/>
                <a:ea typeface="Calibri" panose="020F0502020204030204" pitchFamily="34" charset="0"/>
                <a:cs typeface="Calibri" panose="020F0502020204030204" pitchFamily="34" charset="0"/>
              </a:rPr>
              <a:t>Missing Context &amp; Baselines</a:t>
            </a:r>
          </a:p>
        </p:txBody>
      </p:sp>
      <p:sp>
        <p:nvSpPr>
          <p:cNvPr id="29" name="Text Placeholder 28">
            <a:extLst>
              <a:ext uri="{FF2B5EF4-FFF2-40B4-BE49-F238E27FC236}">
                <a16:creationId xmlns:a16="http://schemas.microsoft.com/office/drawing/2014/main" id="{27ECB9FB-C090-5F19-C249-E98E26F51F70}"/>
              </a:ext>
            </a:extLst>
          </p:cNvPr>
          <p:cNvSpPr>
            <a:spLocks noGrp="1"/>
          </p:cNvSpPr>
          <p:nvPr>
            <p:ph type="body" sz="quarter" idx="21"/>
          </p:nvPr>
        </p:nvSpPr>
        <p:spPr/>
        <p:txBody>
          <a:bodyPr/>
          <a:lstStyle/>
          <a:p>
            <a:r>
              <a:rPr lang="en-US" sz="1800" dirty="0">
                <a:solidFill>
                  <a:schemeClr val="accent1"/>
                </a:solidFill>
                <a:latin typeface="Calibri" panose="020F0502020204030204" pitchFamily="34" charset="0"/>
                <a:ea typeface="Calibri" panose="020F0502020204030204" pitchFamily="34" charset="0"/>
                <a:cs typeface="Calibri" panose="020F0502020204030204" pitchFamily="34" charset="0"/>
              </a:rPr>
              <a:t>Inconsistent or Poor-Quality Data</a:t>
            </a:r>
          </a:p>
        </p:txBody>
      </p:sp>
      <p:sp>
        <p:nvSpPr>
          <p:cNvPr id="25" name="Text Placeholder 24">
            <a:extLst>
              <a:ext uri="{FF2B5EF4-FFF2-40B4-BE49-F238E27FC236}">
                <a16:creationId xmlns:a16="http://schemas.microsoft.com/office/drawing/2014/main" id="{E68F9991-8F16-1EF9-5CF4-40D99B96EADE}"/>
              </a:ext>
            </a:extLst>
          </p:cNvPr>
          <p:cNvSpPr>
            <a:spLocks noGrp="1"/>
          </p:cNvSpPr>
          <p:nvPr>
            <p:ph type="body" sz="quarter" idx="14"/>
          </p:nvPr>
        </p:nvSpPr>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Large, unfiltered datasets make it hard to see what matters – key risks get buried under excessive tables, fields, and inconsistent inputs.</a:t>
            </a:r>
          </a:p>
        </p:txBody>
      </p:sp>
      <p:sp>
        <p:nvSpPr>
          <p:cNvPr id="26" name="Text Placeholder 25">
            <a:extLst>
              <a:ext uri="{FF2B5EF4-FFF2-40B4-BE49-F238E27FC236}">
                <a16:creationId xmlns:a16="http://schemas.microsoft.com/office/drawing/2014/main" id="{3907A13F-A4AA-8600-06B1-E2C327614533}"/>
              </a:ext>
            </a:extLst>
          </p:cNvPr>
          <p:cNvSpPr>
            <a:spLocks noGrp="1"/>
          </p:cNvSpPr>
          <p:nvPr>
            <p:ph type="body" sz="quarter" idx="15"/>
          </p:nvPr>
        </p:nvSpPr>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Numbers alone don’t tell the story. Without rates, comparisons, or historical trends, it’s impossible to judge whether performance is improving or declining.</a:t>
            </a:r>
          </a:p>
        </p:txBody>
      </p:sp>
      <p:sp>
        <p:nvSpPr>
          <p:cNvPr id="30" name="Text Placeholder 29">
            <a:extLst>
              <a:ext uri="{FF2B5EF4-FFF2-40B4-BE49-F238E27FC236}">
                <a16:creationId xmlns:a16="http://schemas.microsoft.com/office/drawing/2014/main" id="{FB2AF3AA-7C71-9196-CD57-A38F2AC63BAF}"/>
              </a:ext>
            </a:extLst>
          </p:cNvPr>
          <p:cNvSpPr>
            <a:spLocks noGrp="1"/>
          </p:cNvSpPr>
          <p:nvPr>
            <p:ph type="body" sz="quarter" idx="22"/>
          </p:nvPr>
        </p:nvSpPr>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Different terminology, manual entry errors, duplicates, and incomplete records all reduce data reliability and distort trendlines.</a:t>
            </a:r>
          </a:p>
        </p:txBody>
      </p:sp>
      <p:sp>
        <p:nvSpPr>
          <p:cNvPr id="31" name="Text Placeholder 30">
            <a:extLst>
              <a:ext uri="{FF2B5EF4-FFF2-40B4-BE49-F238E27FC236}">
                <a16:creationId xmlns:a16="http://schemas.microsoft.com/office/drawing/2014/main" id="{99B4DA91-E93D-6795-8115-6D67FE1E122A}"/>
              </a:ext>
            </a:extLst>
          </p:cNvPr>
          <p:cNvSpPr>
            <a:spLocks noGrp="1"/>
          </p:cNvSpPr>
          <p:nvPr>
            <p:ph type="body" sz="quarter" idx="25"/>
          </p:nvPr>
        </p:nvSpPr>
        <p:spPr>
          <a:xfrm>
            <a:off x="384755" y="3507778"/>
            <a:ext cx="3566160" cy="688190"/>
          </a:xfrm>
        </p:spPr>
        <p:txBody>
          <a:bodyPr/>
          <a:lstStyle/>
          <a:p>
            <a:r>
              <a:rPr lang="en-US" sz="1800" dirty="0">
                <a:solidFill>
                  <a:schemeClr val="accent1"/>
                </a:solidFill>
                <a:latin typeface="Calibri" panose="020F0502020204030204" pitchFamily="34" charset="0"/>
                <a:ea typeface="Calibri" panose="020F0502020204030204" pitchFamily="34" charset="0"/>
                <a:cs typeface="Calibri" panose="020F0502020204030204" pitchFamily="34" charset="0"/>
              </a:rPr>
              <a:t>Data Scattered Across Multiple Systems</a:t>
            </a:r>
          </a:p>
        </p:txBody>
      </p:sp>
      <p:sp>
        <p:nvSpPr>
          <p:cNvPr id="32" name="Text Placeholder 31">
            <a:extLst>
              <a:ext uri="{FF2B5EF4-FFF2-40B4-BE49-F238E27FC236}">
                <a16:creationId xmlns:a16="http://schemas.microsoft.com/office/drawing/2014/main" id="{661A3E8E-098D-C5EE-75DD-57CBD4EA792E}"/>
              </a:ext>
            </a:extLst>
          </p:cNvPr>
          <p:cNvSpPr>
            <a:spLocks noGrp="1"/>
          </p:cNvSpPr>
          <p:nvPr>
            <p:ph type="body" sz="quarter" idx="26"/>
          </p:nvPr>
        </p:nvSpPr>
        <p:spPr/>
        <p:txBody>
          <a:bodyPr/>
          <a:lstStyle/>
          <a:p>
            <a:r>
              <a:rPr lang="en-US" sz="1800" dirty="0">
                <a:solidFill>
                  <a:schemeClr val="accent1"/>
                </a:solidFill>
                <a:latin typeface="Calibri" panose="020F0502020204030204" pitchFamily="34" charset="0"/>
                <a:ea typeface="Calibri" panose="020F0502020204030204" pitchFamily="34" charset="0"/>
                <a:cs typeface="Calibri" panose="020F0502020204030204" pitchFamily="34" charset="0"/>
              </a:rPr>
              <a:t>Hard to Spot Trends or Priorities</a:t>
            </a:r>
          </a:p>
        </p:txBody>
      </p:sp>
      <p:sp>
        <p:nvSpPr>
          <p:cNvPr id="33" name="Text Placeholder 32">
            <a:extLst>
              <a:ext uri="{FF2B5EF4-FFF2-40B4-BE49-F238E27FC236}">
                <a16:creationId xmlns:a16="http://schemas.microsoft.com/office/drawing/2014/main" id="{18659168-2DB9-5D9D-D1DA-50E282B049EB}"/>
              </a:ext>
            </a:extLst>
          </p:cNvPr>
          <p:cNvSpPr>
            <a:spLocks noGrp="1"/>
          </p:cNvSpPr>
          <p:nvPr>
            <p:ph type="body" sz="quarter" idx="27"/>
          </p:nvPr>
        </p:nvSpPr>
        <p:spPr>
          <a:xfrm>
            <a:off x="8235371" y="3507778"/>
            <a:ext cx="3564368" cy="685182"/>
          </a:xfrm>
        </p:spPr>
        <p:txBody>
          <a:bodyPr/>
          <a:lstStyle/>
          <a:p>
            <a:r>
              <a:rPr lang="en-US" sz="1800" dirty="0">
                <a:solidFill>
                  <a:schemeClr val="accent1"/>
                </a:solidFill>
                <a:latin typeface="Calibri" panose="020F0502020204030204" pitchFamily="34" charset="0"/>
                <a:ea typeface="Calibri" panose="020F0502020204030204" pitchFamily="34" charset="0"/>
                <a:cs typeface="Calibri" panose="020F0502020204030204" pitchFamily="34" charset="0"/>
              </a:rPr>
              <a:t>Slow and Difficult for Teams to Interpret</a:t>
            </a:r>
          </a:p>
        </p:txBody>
      </p:sp>
      <p:sp>
        <p:nvSpPr>
          <p:cNvPr id="34" name="Text Placeholder 33">
            <a:extLst>
              <a:ext uri="{FF2B5EF4-FFF2-40B4-BE49-F238E27FC236}">
                <a16:creationId xmlns:a16="http://schemas.microsoft.com/office/drawing/2014/main" id="{82CF9A40-0647-C205-F4F7-E538DC03F867}"/>
              </a:ext>
            </a:extLst>
          </p:cNvPr>
          <p:cNvSpPr>
            <a:spLocks noGrp="1"/>
          </p:cNvSpPr>
          <p:nvPr>
            <p:ph type="body" sz="quarter" idx="28"/>
          </p:nvPr>
        </p:nvSpPr>
        <p:spPr>
          <a:xfrm>
            <a:off x="405314" y="4192960"/>
            <a:ext cx="3566160" cy="1575062"/>
          </a:xfrm>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Incidents in one tool, audits in another, training somewhere else – fragmented systems prevent a unified view of risk.</a:t>
            </a:r>
          </a:p>
        </p:txBody>
      </p:sp>
      <p:sp>
        <p:nvSpPr>
          <p:cNvPr id="35" name="Text Placeholder 34">
            <a:extLst>
              <a:ext uri="{FF2B5EF4-FFF2-40B4-BE49-F238E27FC236}">
                <a16:creationId xmlns:a16="http://schemas.microsoft.com/office/drawing/2014/main" id="{B84FD271-756B-B13B-A5A7-6C176CB2A89C}"/>
              </a:ext>
            </a:extLst>
          </p:cNvPr>
          <p:cNvSpPr>
            <a:spLocks noGrp="1"/>
          </p:cNvSpPr>
          <p:nvPr>
            <p:ph type="body" sz="quarter" idx="29"/>
          </p:nvPr>
        </p:nvSpPr>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Raw tables hide patterns, severity, and emerging issues. Nothing highlights what needs attention </a:t>
            </a:r>
            <a:r>
              <a:rPr lang="en-US" b="1" dirty="0">
                <a:latin typeface="Calibri" panose="020F0502020204030204" pitchFamily="34" charset="0"/>
                <a:ea typeface="Calibri" panose="020F0502020204030204" pitchFamily="34" charset="0"/>
                <a:cs typeface="Calibri" panose="020F0502020204030204" pitchFamily="34" charset="0"/>
              </a:rPr>
              <a:t>now</a:t>
            </a:r>
            <a:r>
              <a:rPr lang="en-US" dirty="0">
                <a:latin typeface="Calibri" panose="020F0502020204030204" pitchFamily="34" charset="0"/>
                <a:ea typeface="Calibri" panose="020F0502020204030204" pitchFamily="34" charset="0"/>
                <a:cs typeface="Calibri" panose="020F0502020204030204" pitchFamily="34" charset="0"/>
              </a:rPr>
              <a:t> versus what can wait.</a:t>
            </a:r>
          </a:p>
        </p:txBody>
      </p:sp>
      <p:sp>
        <p:nvSpPr>
          <p:cNvPr id="36" name="Text Placeholder 35">
            <a:extLst>
              <a:ext uri="{FF2B5EF4-FFF2-40B4-BE49-F238E27FC236}">
                <a16:creationId xmlns:a16="http://schemas.microsoft.com/office/drawing/2014/main" id="{2E0E4DC5-BE37-2E84-6D47-C3404E7B6773}"/>
              </a:ext>
            </a:extLst>
          </p:cNvPr>
          <p:cNvSpPr>
            <a:spLocks noGrp="1"/>
          </p:cNvSpPr>
          <p:nvPr>
            <p:ph type="body" sz="quarter" idx="30"/>
          </p:nvPr>
        </p:nvSpPr>
        <p:spPr>
          <a:xfrm>
            <a:off x="8244840" y="4192960"/>
            <a:ext cx="3566160" cy="1575062"/>
          </a:xfrm>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Frontline employees and leaders disengage when data is confusing or time-consuming to understand, limiting action and buy-in.</a:t>
            </a:r>
          </a:p>
        </p:txBody>
      </p:sp>
    </p:spTree>
    <p:extLst>
      <p:ext uri="{BB962C8B-B14F-4D97-AF65-F5344CB8AC3E}">
        <p14:creationId xmlns:p14="http://schemas.microsoft.com/office/powerpoint/2010/main" val="9897364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AD886-CA83-E536-3465-CB42DEF5CFA4}"/>
            </a:ext>
          </a:extLst>
        </p:cNvPr>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65D2C04C-AC60-96F3-8F72-6DE48B117D56}"/>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06" imgH="306" progId="TCLayout.ActiveDocument.1">
                  <p:embed/>
                </p:oleObj>
              </mc:Choice>
              <mc:Fallback>
                <p:oleObj name="think-cell Slide" r:id="rId4" imgW="306" imgH="306" progId="TCLayout.ActiveDocument.1">
                  <p:embed/>
                  <p:pic>
                    <p:nvPicPr>
                      <p:cNvPr id="5" name="think-cell data - do not delete" hidden="1">
                        <a:extLst>
                          <a:ext uri="{FF2B5EF4-FFF2-40B4-BE49-F238E27FC236}">
                            <a16:creationId xmlns:a16="http://schemas.microsoft.com/office/drawing/2014/main" id="{65D2C04C-AC60-96F3-8F72-6DE48B117D5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Title 2">
            <a:extLst>
              <a:ext uri="{FF2B5EF4-FFF2-40B4-BE49-F238E27FC236}">
                <a16:creationId xmlns:a16="http://schemas.microsoft.com/office/drawing/2014/main" id="{3B04AB89-FCDD-4E81-D259-372DB0CA3CD2}"/>
              </a:ext>
            </a:extLst>
          </p:cNvPr>
          <p:cNvSpPr>
            <a:spLocks noGrp="1"/>
          </p:cNvSpPr>
          <p:nvPr>
            <p:ph type="title"/>
          </p:nvPr>
        </p:nvSpPr>
        <p:spPr/>
        <p:txBody>
          <a:bodyPr vert="horz"/>
          <a:lstStyle/>
          <a:p>
            <a:r>
              <a:rPr lang="en-US" sz="3600" b="1" dirty="0">
                <a:latin typeface="Calibri" panose="020F0502020204030204" pitchFamily="34" charset="0"/>
                <a:ea typeface="Calibri" panose="020F0502020204030204" pitchFamily="34" charset="0"/>
                <a:cs typeface="Calibri" panose="020F0502020204030204" pitchFamily="34" charset="0"/>
              </a:rPr>
              <a:t>The Problem with Raw Data</a:t>
            </a:r>
          </a:p>
        </p:txBody>
      </p:sp>
      <p:sp>
        <p:nvSpPr>
          <p:cNvPr id="4" name="Slide Number Placeholder 3">
            <a:extLst>
              <a:ext uri="{FF2B5EF4-FFF2-40B4-BE49-F238E27FC236}">
                <a16:creationId xmlns:a16="http://schemas.microsoft.com/office/drawing/2014/main" id="{8F193DEE-3563-E0AA-E0E4-DFA4896A279D}"/>
              </a:ext>
            </a:extLst>
          </p:cNvPr>
          <p:cNvSpPr>
            <a:spLocks noGrp="1"/>
          </p:cNvSpPr>
          <p:nvPr>
            <p:ph type="sldNum" sz="quarter" idx="10"/>
          </p:nvPr>
        </p:nvSpPr>
        <p:spPr/>
        <p:txBody>
          <a:bodyPr/>
          <a:lstStyle/>
          <a:p>
            <a:fld id="{8175E2FE-C81D-274B-B2F2-EB6FDAA0DFC1}" type="slidenum">
              <a:rPr lang="en-US" smtClean="0">
                <a:latin typeface="Calibri" panose="020F0502020204030204" pitchFamily="34" charset="0"/>
                <a:ea typeface="Calibri" panose="020F0502020204030204" pitchFamily="34" charset="0"/>
                <a:cs typeface="Calibri" panose="020F0502020204030204" pitchFamily="34" charset="0"/>
              </a:rPr>
              <a:pPr/>
              <a:t>9</a:t>
            </a:fld>
            <a:endParaRPr lang="en-US">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C43EA8A7-4A2B-BC14-D228-AD33651D2EB7}"/>
              </a:ext>
            </a:extLst>
          </p:cNvPr>
          <p:cNvPicPr>
            <a:picLocks noChangeAspect="1"/>
          </p:cNvPicPr>
          <p:nvPr/>
        </p:nvPicPr>
        <p:blipFill>
          <a:blip r:embed="rId6"/>
          <a:stretch>
            <a:fillRect/>
          </a:stretch>
        </p:blipFill>
        <p:spPr>
          <a:xfrm>
            <a:off x="305878" y="1340149"/>
            <a:ext cx="5397534" cy="4008228"/>
          </a:xfrm>
          <a:prstGeom prst="rect">
            <a:avLst/>
          </a:prstGeom>
        </p:spPr>
      </p:pic>
      <p:pic>
        <p:nvPicPr>
          <p:cNvPr id="7" name="Picture 6">
            <a:extLst>
              <a:ext uri="{FF2B5EF4-FFF2-40B4-BE49-F238E27FC236}">
                <a16:creationId xmlns:a16="http://schemas.microsoft.com/office/drawing/2014/main" id="{3E4D2261-2B8F-4909-78E3-10CEF099C97B}"/>
              </a:ext>
            </a:extLst>
          </p:cNvPr>
          <p:cNvPicPr>
            <a:picLocks noChangeAspect="1"/>
          </p:cNvPicPr>
          <p:nvPr/>
        </p:nvPicPr>
        <p:blipFill>
          <a:blip r:embed="rId7"/>
          <a:stretch>
            <a:fillRect/>
          </a:stretch>
        </p:blipFill>
        <p:spPr>
          <a:xfrm>
            <a:off x="6235445" y="338786"/>
            <a:ext cx="5568048" cy="3043037"/>
          </a:xfrm>
          <a:prstGeom prst="rect">
            <a:avLst/>
          </a:prstGeom>
        </p:spPr>
      </p:pic>
      <p:pic>
        <p:nvPicPr>
          <p:cNvPr id="9" name="Picture 8">
            <a:extLst>
              <a:ext uri="{FF2B5EF4-FFF2-40B4-BE49-F238E27FC236}">
                <a16:creationId xmlns:a16="http://schemas.microsoft.com/office/drawing/2014/main" id="{150DE745-46C7-D7A6-CD7A-9B1BEEFA1A68}"/>
              </a:ext>
            </a:extLst>
          </p:cNvPr>
          <p:cNvPicPr>
            <a:picLocks noChangeAspect="1"/>
          </p:cNvPicPr>
          <p:nvPr/>
        </p:nvPicPr>
        <p:blipFill>
          <a:blip r:embed="rId8"/>
          <a:stretch>
            <a:fillRect/>
          </a:stretch>
        </p:blipFill>
        <p:spPr>
          <a:xfrm>
            <a:off x="6235445" y="3378320"/>
            <a:ext cx="5568048" cy="3047899"/>
          </a:xfrm>
          <a:prstGeom prst="rect">
            <a:avLst/>
          </a:prstGeom>
        </p:spPr>
      </p:pic>
    </p:spTree>
    <p:extLst>
      <p:ext uri="{BB962C8B-B14F-4D97-AF65-F5344CB8AC3E}">
        <p14:creationId xmlns:p14="http://schemas.microsoft.com/office/powerpoint/2010/main" val="183825665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8.xml><?xml version="1.0" encoding="utf-8"?>
<p:tagLst xmlns:a="http://schemas.openxmlformats.org/drawingml/2006/main" xmlns:r="http://schemas.openxmlformats.org/officeDocument/2006/relationships" xmlns:p="http://schemas.openxmlformats.org/presentationml/2006/main">
  <p:tag name="BRIGHTSLIDE_SLIDE_COLLAPSED" val="TRUE"/>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Vertiv 001">
  <a:themeElements>
    <a:clrScheme name="Vertiv 001">
      <a:dk1>
        <a:srgbClr val="000000"/>
      </a:dk1>
      <a:lt1>
        <a:srgbClr val="FFFFFF"/>
      </a:lt1>
      <a:dk2>
        <a:srgbClr val="000000"/>
      </a:dk2>
      <a:lt2>
        <a:srgbClr val="F2F2F2"/>
      </a:lt2>
      <a:accent1>
        <a:srgbClr val="FE5B1B"/>
      </a:accent1>
      <a:accent2>
        <a:srgbClr val="000000"/>
      </a:accent2>
      <a:accent3>
        <a:srgbClr val="FB9500"/>
      </a:accent3>
      <a:accent4>
        <a:srgbClr val="B10081"/>
      </a:accent4>
      <a:accent5>
        <a:srgbClr val="5E1EE7"/>
      </a:accent5>
      <a:accent6>
        <a:srgbClr val="0000E7"/>
      </a:accent6>
      <a:hlink>
        <a:srgbClr val="FB5B1B"/>
      </a:hlink>
      <a:folHlink>
        <a:srgbClr val="787878"/>
      </a:folHlink>
    </a:clrScheme>
    <a:fontScheme name="Custom 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ln w="6350" cmpd="sng">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Vertiv-Agile-Logo-PowerPoint-Template" id="{B4ADB3D2-3A96-4D09-A08E-55413C590FE1}" vid="{D403D26F-265E-439C-8D9F-04C95AF24506}"/>
    </a:ext>
  </a:extLst>
</a:theme>
</file>

<file path=ppt/theme/theme2.xml><?xml version="1.0" encoding="utf-8"?>
<a:theme xmlns:a="http://schemas.openxmlformats.org/drawingml/2006/main" name="1_Vertiv 001">
  <a:themeElements>
    <a:clrScheme name="Vertiv 001">
      <a:dk1>
        <a:srgbClr val="000000"/>
      </a:dk1>
      <a:lt1>
        <a:srgbClr val="FFFFFF"/>
      </a:lt1>
      <a:dk2>
        <a:srgbClr val="000000"/>
      </a:dk2>
      <a:lt2>
        <a:srgbClr val="F2F2F2"/>
      </a:lt2>
      <a:accent1>
        <a:srgbClr val="FE5B1B"/>
      </a:accent1>
      <a:accent2>
        <a:srgbClr val="000000"/>
      </a:accent2>
      <a:accent3>
        <a:srgbClr val="FB9500"/>
      </a:accent3>
      <a:accent4>
        <a:srgbClr val="B10081"/>
      </a:accent4>
      <a:accent5>
        <a:srgbClr val="5E1EE7"/>
      </a:accent5>
      <a:accent6>
        <a:srgbClr val="0000E7"/>
      </a:accent6>
      <a:hlink>
        <a:srgbClr val="FB5B1B"/>
      </a:hlink>
      <a:folHlink>
        <a:srgbClr val="787878"/>
      </a:folHlink>
    </a:clrScheme>
    <a:fontScheme name="Custom 8">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ln w="6350" cmpd="sng">
          <a:solidFill>
            <a:schemeClr val="tx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Vertiv-Agile-Logo-PowerPoint-Template" id="{B4ADB3D2-3A96-4D09-A08E-55413C590FE1}" vid="{D403D26F-265E-439C-8D9F-04C95AF2450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Vertiv 001">
    <a:dk1>
      <a:srgbClr val="000000"/>
    </a:dk1>
    <a:lt1>
      <a:srgbClr val="FFFFFF"/>
    </a:lt1>
    <a:dk2>
      <a:srgbClr val="000000"/>
    </a:dk2>
    <a:lt2>
      <a:srgbClr val="F2F2F2"/>
    </a:lt2>
    <a:accent1>
      <a:srgbClr val="FE5B1B"/>
    </a:accent1>
    <a:accent2>
      <a:srgbClr val="000000"/>
    </a:accent2>
    <a:accent3>
      <a:srgbClr val="FB9500"/>
    </a:accent3>
    <a:accent4>
      <a:srgbClr val="B10081"/>
    </a:accent4>
    <a:accent5>
      <a:srgbClr val="5E1EE7"/>
    </a:accent5>
    <a:accent6>
      <a:srgbClr val="0000E7"/>
    </a:accent6>
    <a:hlink>
      <a:srgbClr val="FB5B1B"/>
    </a:hlink>
    <a:folHlink>
      <a:srgbClr val="787878"/>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3b9a60f-9f39-4959-b72d-e75c0b36e281">
      <Terms xmlns="http://schemas.microsoft.com/office/infopath/2007/PartnerControls"/>
    </lcf76f155ced4ddcb4097134ff3c332f>
    <TaxCatchAll xmlns="cce2a5a5-0b7c-4590-8213-5723416a6399" xsi:nil="true"/>
  </documentManagement>
</p:properties>
</file>

<file path=customXml/item10.xml><?xml version="1.0" encoding="utf-8"?>
<AllExternalAdhocVariableMappings/>
</file>

<file path=customXml/item11.xml><?xml version="1.0" encoding="utf-8"?>
<VariableListDefinition name="Computed" displayName="Computed" id="cb1263f1-43ba-411a-91db-ca40c6940664" isdomainofvalue="False" dataSourceId="80e65df3-50ec-47cb-8fd9-41ae98d91f9b"/>
</file>

<file path=customXml/item12.xml><?xml version="1.0" encoding="utf-8"?>
<VariableList UniqueId="1d90a51b-fc35-4092-ab4c-fb39a2ed2169" Name="System" ContentType="XML" MajorVersion="0" MinorVersion="1" isLocalCopy="False" IsBaseObject="False" DataSourceId="78eb67cb-759a-4349-ab0f-fbd8c70a55e9" DataSourceMajorVersion="0" DataSourceMinorVersion="1"/>
</file>

<file path=customXml/item13.xml><?xml version="1.0" encoding="utf-8"?>
<VariableListDefinition name="AD_HOC" displayName="AD_HOC" id="a56fb234-4058-4c14-953d-f02dcf5cc0cf" isdomainofvalue="False" dataSourceId="e6c4d77e-c4ca-42cc-b784-10efcf36ee6d"/>
</file>

<file path=customXml/item14.xml><?xml version="1.0" encoding="utf-8"?>
<VariableList UniqueId="cb1263f1-43ba-411a-91db-ca40c6940664" Name="Computed" ContentType="XML" MajorVersion="0" MinorVersion="1" isLocalCopy="False" IsBaseObject="False" DataSourceId="80e65df3-50ec-47cb-8fd9-41ae98d91f9b" DataSourceMajorVersion="0" DataSourceMinorVersion="1"/>
</file>

<file path=customXml/item15.xml><?xml version="1.0" encoding="utf-8"?>
<VariableList UniqueId="384499c8-3263-4e9b-880d-a0a84fc93d51" Name="Computed" ContentType="XML" MajorVersion="0" MinorVersion="1" isLocalCopy="False" IsBaseObject="False" DataSourceId="688026cd-c875-4746-aca9-141d1f7b5e6d" DataSourceMajorVersion="0" DataSourceMinorVersion="1"/>
</file>

<file path=customXml/item16.xml><?xml version="1.0" encoding="utf-8"?>
<VariableListDefinition name="System" displayName="System" id="1d90a51b-fc35-4092-ab4c-fb39a2ed2169" isdomainofvalue="False" dataSourceId="78eb67cb-759a-4349-ab0f-fbd8c70a55e9"/>
</file>

<file path=customXml/item17.xml><?xml version="1.0" encoding="utf-8"?>
<AllExternalAdhocVariableMapping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BEBD864990C8543A20B59D95BE8FDE7" ma:contentTypeVersion="11" ma:contentTypeDescription="Create a new document." ma:contentTypeScope="" ma:versionID="fd7412c1f1bc21264ba06310116abdbb">
  <xsd:schema xmlns:xsd="http://www.w3.org/2001/XMLSchema" xmlns:xs="http://www.w3.org/2001/XMLSchema" xmlns:p="http://schemas.microsoft.com/office/2006/metadata/properties" xmlns:ns2="e3b9a60f-9f39-4959-b72d-e75c0b36e281" xmlns:ns3="cce2a5a5-0b7c-4590-8213-5723416a6399" targetNamespace="http://schemas.microsoft.com/office/2006/metadata/properties" ma:root="true" ma:fieldsID="41ff3b9de947b29d73625ea5cbaeacf1" ns2:_="" ns3:_="">
    <xsd:import namespace="e3b9a60f-9f39-4959-b72d-e75c0b36e281"/>
    <xsd:import namespace="cce2a5a5-0b7c-4590-8213-5723416a639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b9a60f-9f39-4959-b72d-e75c0b36e28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6a8cca1-1913-4a3c-bfd3-7e883f2b0d12"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ce2a5a5-0b7c-4590-8213-5723416a6399"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a3e61cb0-3dd1-4b6b-bbd0-5e08a7c17c65}" ma:internalName="TaxCatchAll" ma:showField="CatchAllData" ma:web="076455e9-937f-464f-aa0b-3030f4416f9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VariableListDefinition name="AD_HOC" displayName="AD_HOC" id="4da5014d-4372-4591-9a3c-97f07a2a88c7" isdomainofvalue="False" dataSourceId="9336c7b9-5036-4df0-a8b9-b07b9bf93cb6"/>
</file>

<file path=customXml/item5.xml><?xml version="1.0" encoding="utf-8"?>
<VariableList UniqueId="a56fb234-4058-4c14-953d-f02dcf5cc0cf" Name="AD_HOC" ContentType="XML" MajorVersion="0" MinorVersion="1" isLocalCopy="False" IsBaseObject="False" DataSourceId="e6c4d77e-c4ca-42cc-b784-10efcf36ee6d" DataSourceMajorVersion="0" DataSourceMinorVersion="1"/>
</file>

<file path=customXml/item6.xml><?xml version="1.0" encoding="utf-8"?>
<VariableListDefinition name="System" displayName="System" id="3b25ca97-7685-4a8b-be8a-3febd01d8757" isdomainofvalue="False" dataSourceId="d5065e4d-3bf7-4bcc-96ae-58df9f8ab00e"/>
</file>

<file path=customXml/item7.xml><?xml version="1.0" encoding="utf-8"?>
<VariableList UniqueId="3b25ca97-7685-4a8b-be8a-3febd01d8757" Name="System" ContentType="XML" MajorVersion="0" MinorVersion="1" isLocalCopy="False" IsBaseObject="False" DataSourceId="d5065e4d-3bf7-4bcc-96ae-58df9f8ab00e" DataSourceMajorVersion="0" DataSourceMinorVersion="1"/>
</file>

<file path=customXml/item8.xml><?xml version="1.0" encoding="utf-8"?>
<VariableListDefinition name="Computed" displayName="Computed" id="384499c8-3263-4e9b-880d-a0a84fc93d51" isdomainofvalue="False" dataSourceId="688026cd-c875-4746-aca9-141d1f7b5e6d"/>
</file>

<file path=customXml/item9.xml><?xml version="1.0" encoding="utf-8"?>
<VariableList UniqueId="4da5014d-4372-4591-9a3c-97f07a2a88c7" Name="AD_HOC" ContentType="XML" MajorVersion="0" MinorVersion="1" isLocalCopy="False" IsBaseObject="False" DataSourceId="9336c7b9-5036-4df0-a8b9-b07b9bf93cb6" DataSourceMajorVersion="0" DataSourceMinorVersion="1"/>
</file>

<file path=customXml/itemProps1.xml><?xml version="1.0" encoding="utf-8"?>
<ds:datastoreItem xmlns:ds="http://schemas.openxmlformats.org/officeDocument/2006/customXml" ds:itemID="{1301D4DA-7A46-4548-AB41-096E3EA8CEE4}">
  <ds:schemaRefs>
    <ds:schemaRef ds:uri="http://purl.org/dc/terms/"/>
    <ds:schemaRef ds:uri="http://schemas.microsoft.com/office/2006/documentManagement/types"/>
    <ds:schemaRef ds:uri="e3b9a60f-9f39-4959-b72d-e75c0b36e281"/>
    <ds:schemaRef ds:uri="http://www.w3.org/XML/1998/namespace"/>
    <ds:schemaRef ds:uri="http://purl.org/dc/dcmitype/"/>
    <ds:schemaRef ds:uri="http://schemas.microsoft.com/office/infopath/2007/PartnerControls"/>
    <ds:schemaRef ds:uri="http://purl.org/dc/elements/1.1/"/>
    <ds:schemaRef ds:uri="http://schemas.openxmlformats.org/package/2006/metadata/core-properties"/>
    <ds:schemaRef ds:uri="cce2a5a5-0b7c-4590-8213-5723416a6399"/>
    <ds:schemaRef ds:uri="http://schemas.microsoft.com/office/2006/metadata/properties"/>
  </ds:schemaRefs>
</ds:datastoreItem>
</file>

<file path=customXml/itemProps10.xml><?xml version="1.0" encoding="utf-8"?>
<ds:datastoreItem xmlns:ds="http://schemas.openxmlformats.org/officeDocument/2006/customXml" ds:itemID="{F5810855-7852-4BEA-82FC-9F1F88598785}">
  <ds:schemaRefs/>
</ds:datastoreItem>
</file>

<file path=customXml/itemProps11.xml><?xml version="1.0" encoding="utf-8"?>
<ds:datastoreItem xmlns:ds="http://schemas.openxmlformats.org/officeDocument/2006/customXml" ds:itemID="{01788F3C-B4BE-4A9E-A264-73E4E7A4BA01}">
  <ds:schemaRefs/>
</ds:datastoreItem>
</file>

<file path=customXml/itemProps12.xml><?xml version="1.0" encoding="utf-8"?>
<ds:datastoreItem xmlns:ds="http://schemas.openxmlformats.org/officeDocument/2006/customXml" ds:itemID="{BC8CC2A1-5B49-4D16-A183-08319C8DA600}">
  <ds:schemaRefs/>
</ds:datastoreItem>
</file>

<file path=customXml/itemProps13.xml><?xml version="1.0" encoding="utf-8"?>
<ds:datastoreItem xmlns:ds="http://schemas.openxmlformats.org/officeDocument/2006/customXml" ds:itemID="{21D6BEAB-7B46-4596-A8A6-41C33E0D6D34}">
  <ds:schemaRefs/>
</ds:datastoreItem>
</file>

<file path=customXml/itemProps14.xml><?xml version="1.0" encoding="utf-8"?>
<ds:datastoreItem xmlns:ds="http://schemas.openxmlformats.org/officeDocument/2006/customXml" ds:itemID="{92A4519B-66F6-4BE5-8750-677EC738D8FF}">
  <ds:schemaRefs/>
</ds:datastoreItem>
</file>

<file path=customXml/itemProps15.xml><?xml version="1.0" encoding="utf-8"?>
<ds:datastoreItem xmlns:ds="http://schemas.openxmlformats.org/officeDocument/2006/customXml" ds:itemID="{8C5F6DB9-3F7C-495C-A415-5DC746DD941E}">
  <ds:schemaRefs/>
</ds:datastoreItem>
</file>

<file path=customXml/itemProps16.xml><?xml version="1.0" encoding="utf-8"?>
<ds:datastoreItem xmlns:ds="http://schemas.openxmlformats.org/officeDocument/2006/customXml" ds:itemID="{0C90EC02-09EF-4620-89DF-74A60E9242A5}">
  <ds:schemaRefs/>
</ds:datastoreItem>
</file>

<file path=customXml/itemProps17.xml><?xml version="1.0" encoding="utf-8"?>
<ds:datastoreItem xmlns:ds="http://schemas.openxmlformats.org/officeDocument/2006/customXml" ds:itemID="{30348EE1-5E84-425D-9462-DD1319106079}">
  <ds:schemaRefs/>
</ds:datastoreItem>
</file>

<file path=customXml/itemProps2.xml><?xml version="1.0" encoding="utf-8"?>
<ds:datastoreItem xmlns:ds="http://schemas.openxmlformats.org/officeDocument/2006/customXml" ds:itemID="{79933017-1ADD-44DE-B495-F8A839BAF7E6}">
  <ds:schemaRefs>
    <ds:schemaRef ds:uri="http://schemas.microsoft.com/sharepoint/v3/contenttype/forms"/>
  </ds:schemaRefs>
</ds:datastoreItem>
</file>

<file path=customXml/itemProps3.xml><?xml version="1.0" encoding="utf-8"?>
<ds:datastoreItem xmlns:ds="http://schemas.openxmlformats.org/officeDocument/2006/customXml" ds:itemID="{34E85B9D-8397-4F4D-8429-9230CB4C818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3b9a60f-9f39-4959-b72d-e75c0b36e281"/>
    <ds:schemaRef ds:uri="cce2a5a5-0b7c-4590-8213-5723416a639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49CE8EC7-1EBE-40B2-9733-FA01FAFEC7F6}">
  <ds:schemaRefs/>
</ds:datastoreItem>
</file>

<file path=customXml/itemProps5.xml><?xml version="1.0" encoding="utf-8"?>
<ds:datastoreItem xmlns:ds="http://schemas.openxmlformats.org/officeDocument/2006/customXml" ds:itemID="{5C84E4CD-4BDE-4E67-A298-9A838EECA355}">
  <ds:schemaRefs/>
</ds:datastoreItem>
</file>

<file path=customXml/itemProps6.xml><?xml version="1.0" encoding="utf-8"?>
<ds:datastoreItem xmlns:ds="http://schemas.openxmlformats.org/officeDocument/2006/customXml" ds:itemID="{51C5BA7B-FD80-478C-B636-5F24879434CF}">
  <ds:schemaRefs/>
</ds:datastoreItem>
</file>

<file path=customXml/itemProps7.xml><?xml version="1.0" encoding="utf-8"?>
<ds:datastoreItem xmlns:ds="http://schemas.openxmlformats.org/officeDocument/2006/customXml" ds:itemID="{0A2AD693-384A-43CB-9A08-E9CB8EFADF9C}">
  <ds:schemaRefs/>
</ds:datastoreItem>
</file>

<file path=customXml/itemProps8.xml><?xml version="1.0" encoding="utf-8"?>
<ds:datastoreItem xmlns:ds="http://schemas.openxmlformats.org/officeDocument/2006/customXml" ds:itemID="{8F630DBF-5DE4-4CBF-8B20-12AA0996AFD7}">
  <ds:schemaRefs/>
</ds:datastoreItem>
</file>

<file path=customXml/itemProps9.xml><?xml version="1.0" encoding="utf-8"?>
<ds:datastoreItem xmlns:ds="http://schemas.openxmlformats.org/officeDocument/2006/customXml" ds:itemID="{D18F1DF8-E8F2-435F-9DA2-EFDD8162C253}">
  <ds:schemaRefs/>
</ds:datastoreItem>
</file>

<file path=docProps/app.xml><?xml version="1.0" encoding="utf-8"?>
<Properties xmlns="http://schemas.openxmlformats.org/officeDocument/2006/extended-properties" xmlns:vt="http://schemas.openxmlformats.org/officeDocument/2006/docPropsVTypes">
  <Template/>
  <TotalTime>1247</TotalTime>
  <Words>1812</Words>
  <Application>Microsoft Office PowerPoint</Application>
  <PresentationFormat>Widescreen</PresentationFormat>
  <Paragraphs>205</Paragraphs>
  <Slides>21</Slides>
  <Notes>16</Notes>
  <HiddenSlides>0</HiddenSlides>
  <MMClips>0</MMClips>
  <ScaleCrop>false</ScaleCrop>
  <HeadingPairs>
    <vt:vector size="8" baseType="variant">
      <vt:variant>
        <vt:lpstr>Fonts Used</vt:lpstr>
      </vt:variant>
      <vt:variant>
        <vt:i4>4</vt:i4>
      </vt:variant>
      <vt:variant>
        <vt:lpstr>Theme</vt:lpstr>
      </vt:variant>
      <vt:variant>
        <vt:i4>2</vt:i4>
      </vt:variant>
      <vt:variant>
        <vt:lpstr>Embedded OLE Servers</vt:lpstr>
      </vt:variant>
      <vt:variant>
        <vt:i4>1</vt:i4>
      </vt:variant>
      <vt:variant>
        <vt:lpstr>Slide Titles</vt:lpstr>
      </vt:variant>
      <vt:variant>
        <vt:i4>21</vt:i4>
      </vt:variant>
    </vt:vector>
  </HeadingPairs>
  <TitlesOfParts>
    <vt:vector size="28" baseType="lpstr">
      <vt:lpstr>Georgia</vt:lpstr>
      <vt:lpstr>Calibre Semibold</vt:lpstr>
      <vt:lpstr>Calibri</vt:lpstr>
      <vt:lpstr>Arial</vt:lpstr>
      <vt:lpstr>Vertiv 001</vt:lpstr>
      <vt:lpstr>1_Vertiv 001</vt:lpstr>
      <vt:lpstr>think-cell Slide</vt:lpstr>
      <vt:lpstr>Safety in Sight: Mapping EHS Data for Smarter Decisions</vt:lpstr>
      <vt:lpstr>PowerPoint Presentation</vt:lpstr>
      <vt:lpstr>PowerPoint Presentation</vt:lpstr>
      <vt:lpstr>Agenda</vt:lpstr>
      <vt:lpstr>Why EHS Data Matters</vt:lpstr>
      <vt:lpstr>Turning Observations into Actions</vt:lpstr>
      <vt:lpstr>Turning Observations into Actions</vt:lpstr>
      <vt:lpstr>The Problem with Raw Data</vt:lpstr>
      <vt:lpstr>The Problem with Raw Data</vt:lpstr>
      <vt:lpstr>SAIR (Severity Adjusted Injury Rate)</vt:lpstr>
      <vt:lpstr>When Data Gets Lost in Translation</vt:lpstr>
      <vt:lpstr>From Data to Insight</vt:lpstr>
      <vt:lpstr>Visualization Tools for EHS Success</vt:lpstr>
      <vt:lpstr>Communicating Effectively</vt:lpstr>
      <vt:lpstr>PowerPoint Presentation</vt:lpstr>
      <vt:lpstr>PowerPoint Presentation</vt:lpstr>
      <vt:lpstr>PowerPoint Presentation</vt:lpstr>
      <vt:lpstr>PowerPoint Presentation</vt:lpstr>
      <vt:lpstr>Building Your Visualization Toolkit</vt:lpstr>
      <vt:lpstr>Empowering Safety Through Data</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Haning, Samantha</dc:creator>
  <cp:lastModifiedBy>Haning, Samantha</cp:lastModifiedBy>
  <cp:revision>11</cp:revision>
  <dcterms:created xsi:type="dcterms:W3CDTF">2020-01-15T02:34:06Z</dcterms:created>
  <dcterms:modified xsi:type="dcterms:W3CDTF">2026-03-24T14:34:08Z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xd_ProgID">
    <vt:lpwstr/>
  </property>
  <property fmtid="{D5CDD505-2E9C-101B-9397-08002B2CF9AE}" pid="4" name="ComplianceAssetId">
    <vt:lpwstr/>
  </property>
  <property fmtid="{D5CDD505-2E9C-101B-9397-08002B2CF9AE}" pid="5" name="TemplateUrl">
    <vt:lpwstr/>
  </property>
  <property fmtid="{D5CDD505-2E9C-101B-9397-08002B2CF9AE}" pid="6" name="_ExtendedDescription">
    <vt:lpwstr/>
  </property>
  <property fmtid="{D5CDD505-2E9C-101B-9397-08002B2CF9AE}" pid="7" name="TriggerFlowInfo">
    <vt:lpwstr/>
  </property>
  <property fmtid="{D5CDD505-2E9C-101B-9397-08002B2CF9AE}" pid="8" name="xd_Signature">
    <vt:bool>false</vt:bool>
  </property>
  <property fmtid="{D5CDD505-2E9C-101B-9397-08002B2CF9AE}" pid="9" name="TaxKeyword">
    <vt:lpwstr/>
  </property>
  <property fmtid="{D5CDD505-2E9C-101B-9397-08002B2CF9AE}" pid="10" name="ContentTypeId">
    <vt:lpwstr>0x0101006BEBD864990C8543A20B59D95BE8FDE7</vt:lpwstr>
  </property>
</Properties>
</file>