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7" r:id="rId6"/>
    <p:sldId id="273" r:id="rId7"/>
    <p:sldId id="274" r:id="rId8"/>
    <p:sldId id="270" r:id="rId9"/>
    <p:sldId id="268" r:id="rId10"/>
    <p:sldId id="271" r:id="rId11"/>
    <p:sldId id="264" r:id="rId12"/>
    <p:sldId id="272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9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Hohman" userId="48a04a71-b52b-4c6e-8d66-f3f9ab8a6847" providerId="ADAL" clId="{F688A574-6986-49D0-B97F-C64A7D71B648}"/>
    <pc:docChg chg="custSel modSld">
      <pc:chgData name="Matthew Hohman" userId="48a04a71-b52b-4c6e-8d66-f3f9ab8a6847" providerId="ADAL" clId="{F688A574-6986-49D0-B97F-C64A7D71B648}" dt="2024-01-22T21:33:59.263" v="70" actId="20577"/>
      <pc:docMkLst>
        <pc:docMk/>
      </pc:docMkLst>
      <pc:sldChg chg="modSp mod">
        <pc:chgData name="Matthew Hohman" userId="48a04a71-b52b-4c6e-8d66-f3f9ab8a6847" providerId="ADAL" clId="{F688A574-6986-49D0-B97F-C64A7D71B648}" dt="2024-01-22T21:32:33.175" v="68" actId="20577"/>
        <pc:sldMkLst>
          <pc:docMk/>
          <pc:sldMk cId="4004687645" sldId="260"/>
        </pc:sldMkLst>
        <pc:spChg chg="mod">
          <ac:chgData name="Matthew Hohman" userId="48a04a71-b52b-4c6e-8d66-f3f9ab8a6847" providerId="ADAL" clId="{F688A574-6986-49D0-B97F-C64A7D71B648}" dt="2024-01-22T21:32:33.175" v="68" actId="20577"/>
          <ac:spMkLst>
            <pc:docMk/>
            <pc:sldMk cId="4004687645" sldId="260"/>
            <ac:spMk id="2" creationId="{7678BA83-4958-46C0-8753-48BEA37CAC41}"/>
          </ac:spMkLst>
        </pc:spChg>
      </pc:sldChg>
      <pc:sldChg chg="modSp mod">
        <pc:chgData name="Matthew Hohman" userId="48a04a71-b52b-4c6e-8d66-f3f9ab8a6847" providerId="ADAL" clId="{F688A574-6986-49D0-B97F-C64A7D71B648}" dt="2024-01-22T21:31:31.698" v="36" actId="20577"/>
        <pc:sldMkLst>
          <pc:docMk/>
          <pc:sldMk cId="3971910098" sldId="264"/>
        </pc:sldMkLst>
        <pc:spChg chg="mod">
          <ac:chgData name="Matthew Hohman" userId="48a04a71-b52b-4c6e-8d66-f3f9ab8a6847" providerId="ADAL" clId="{F688A574-6986-49D0-B97F-C64A7D71B648}" dt="2024-01-22T21:31:31.698" v="36" actId="20577"/>
          <ac:spMkLst>
            <pc:docMk/>
            <pc:sldMk cId="3971910098" sldId="264"/>
            <ac:spMk id="2" creationId="{1A2659A1-CAE6-492C-B2EE-10ADEFF70ADE}"/>
          </ac:spMkLst>
        </pc:spChg>
      </pc:sldChg>
      <pc:sldChg chg="modSp mod">
        <pc:chgData name="Matthew Hohman" userId="48a04a71-b52b-4c6e-8d66-f3f9ab8a6847" providerId="ADAL" clId="{F688A574-6986-49D0-B97F-C64A7D71B648}" dt="2024-01-22T21:33:59.263" v="70" actId="20577"/>
        <pc:sldMkLst>
          <pc:docMk/>
          <pc:sldMk cId="3015228441" sldId="266"/>
        </pc:sldMkLst>
        <pc:spChg chg="mod">
          <ac:chgData name="Matthew Hohman" userId="48a04a71-b52b-4c6e-8d66-f3f9ab8a6847" providerId="ADAL" clId="{F688A574-6986-49D0-B97F-C64A7D71B648}" dt="2024-01-22T21:33:59.263" v="70" actId="20577"/>
          <ac:spMkLst>
            <pc:docMk/>
            <pc:sldMk cId="3015228441" sldId="266"/>
            <ac:spMk id="2" creationId="{793EDF80-AB72-4733-BE17-4056D66FDB37}"/>
          </ac:spMkLst>
        </pc:spChg>
      </pc:sldChg>
      <pc:sldChg chg="addSp delSp modSp mod">
        <pc:chgData name="Matthew Hohman" userId="48a04a71-b52b-4c6e-8d66-f3f9ab8a6847" providerId="ADAL" clId="{F688A574-6986-49D0-B97F-C64A7D71B648}" dt="2024-01-22T21:20:42.581" v="11" actId="167"/>
        <pc:sldMkLst>
          <pc:docMk/>
          <pc:sldMk cId="990205508" sldId="272"/>
        </pc:sldMkLst>
        <pc:spChg chg="mod">
          <ac:chgData name="Matthew Hohman" userId="48a04a71-b52b-4c6e-8d66-f3f9ab8a6847" providerId="ADAL" clId="{F688A574-6986-49D0-B97F-C64A7D71B648}" dt="2024-01-22T21:20:09.054" v="9" actId="20577"/>
          <ac:spMkLst>
            <pc:docMk/>
            <pc:sldMk cId="990205508" sldId="272"/>
            <ac:spMk id="2" creationId="{66AF447B-0467-383B-3AF0-E308E7359CE5}"/>
          </ac:spMkLst>
        </pc:spChg>
        <pc:picChg chg="del">
          <ac:chgData name="Matthew Hohman" userId="48a04a71-b52b-4c6e-8d66-f3f9ab8a6847" providerId="ADAL" clId="{F688A574-6986-49D0-B97F-C64A7D71B648}" dt="2024-01-22T21:19:27.939" v="1" actId="478"/>
          <ac:picMkLst>
            <pc:docMk/>
            <pc:sldMk cId="990205508" sldId="272"/>
            <ac:picMk id="5" creationId="{EFC2188E-1846-C442-BE7D-58A22A0872A8}"/>
          </ac:picMkLst>
        </pc:picChg>
        <pc:picChg chg="add mod ord">
          <ac:chgData name="Matthew Hohman" userId="48a04a71-b52b-4c6e-8d66-f3f9ab8a6847" providerId="ADAL" clId="{F688A574-6986-49D0-B97F-C64A7D71B648}" dt="2024-01-22T21:20:42.581" v="11" actId="167"/>
          <ac:picMkLst>
            <pc:docMk/>
            <pc:sldMk cId="990205508" sldId="272"/>
            <ac:picMk id="6" creationId="{6B756C3F-FBC2-953B-5AB1-BA1AB3A37762}"/>
          </ac:picMkLst>
        </pc:picChg>
        <pc:picChg chg="del">
          <ac:chgData name="Matthew Hohman" userId="48a04a71-b52b-4c6e-8d66-f3f9ab8a6847" providerId="ADAL" clId="{F688A574-6986-49D0-B97F-C64A7D71B648}" dt="2024-01-22T21:19:26.104" v="0" actId="478"/>
          <ac:picMkLst>
            <pc:docMk/>
            <pc:sldMk cId="990205508" sldId="272"/>
            <ac:picMk id="7" creationId="{B9E01DA1-29BF-2E3C-D832-2DA5F45C03DB}"/>
          </ac:picMkLst>
        </pc:picChg>
      </pc:sldChg>
    </pc:docChg>
  </pc:docChgLst>
  <pc:docChgLst>
    <pc:chgData name="Matthew Hohman" userId="48a04a71-b52b-4c6e-8d66-f3f9ab8a6847" providerId="ADAL" clId="{2679C25A-E266-4C3B-8604-100BEE8E937F}"/>
    <pc:docChg chg="modSld">
      <pc:chgData name="Matthew Hohman" userId="48a04a71-b52b-4c6e-8d66-f3f9ab8a6847" providerId="ADAL" clId="{2679C25A-E266-4C3B-8604-100BEE8E937F}" dt="2024-02-20T20:59:43.723" v="7" actId="1076"/>
      <pc:docMkLst>
        <pc:docMk/>
      </pc:docMkLst>
      <pc:sldChg chg="modSp mod">
        <pc:chgData name="Matthew Hohman" userId="48a04a71-b52b-4c6e-8d66-f3f9ab8a6847" providerId="ADAL" clId="{2679C25A-E266-4C3B-8604-100BEE8E937F}" dt="2024-02-20T20:59:33.397" v="6" actId="1076"/>
        <pc:sldMkLst>
          <pc:docMk/>
          <pc:sldMk cId="2030854424" sldId="259"/>
        </pc:sldMkLst>
        <pc:spChg chg="mod">
          <ac:chgData name="Matthew Hohman" userId="48a04a71-b52b-4c6e-8d66-f3f9ab8a6847" providerId="ADAL" clId="{2679C25A-E266-4C3B-8604-100BEE8E937F}" dt="2024-02-20T20:59:33.397" v="6" actId="1076"/>
          <ac:spMkLst>
            <pc:docMk/>
            <pc:sldMk cId="2030854424" sldId="259"/>
            <ac:spMk id="2" creationId="{0020FFEC-93EA-4F42-8F07-73D7ED839D58}"/>
          </ac:spMkLst>
        </pc:spChg>
      </pc:sldChg>
      <pc:sldChg chg="modSp mod">
        <pc:chgData name="Matthew Hohman" userId="48a04a71-b52b-4c6e-8d66-f3f9ab8a6847" providerId="ADAL" clId="{2679C25A-E266-4C3B-8604-100BEE8E937F}" dt="2024-02-20T20:59:43.723" v="7" actId="1076"/>
        <pc:sldMkLst>
          <pc:docMk/>
          <pc:sldMk cId="4004687645" sldId="260"/>
        </pc:sldMkLst>
        <pc:spChg chg="mod">
          <ac:chgData name="Matthew Hohman" userId="48a04a71-b52b-4c6e-8d66-f3f9ab8a6847" providerId="ADAL" clId="{2679C25A-E266-4C3B-8604-100BEE8E937F}" dt="2024-02-20T20:59:43.723" v="7" actId="1076"/>
          <ac:spMkLst>
            <pc:docMk/>
            <pc:sldMk cId="4004687645" sldId="260"/>
            <ac:spMk id="2" creationId="{7678BA83-4958-46C0-8753-48BEA37CAC41}"/>
          </ac:spMkLst>
        </pc:spChg>
      </pc:sldChg>
    </pc:docChg>
  </pc:docChgLst>
  <pc:docChgLst>
    <pc:chgData name="Matthew Hohman" userId="48a04a71-b52b-4c6e-8d66-f3f9ab8a6847" providerId="ADAL" clId="{83FDFEB6-19C1-47E0-8185-55F0FAEC7817}"/>
    <pc:docChg chg="undo custSel addSld modSld sldOrd">
      <pc:chgData name="Matthew Hohman" userId="48a04a71-b52b-4c6e-8d66-f3f9ab8a6847" providerId="ADAL" clId="{83FDFEB6-19C1-47E0-8185-55F0FAEC7817}" dt="2023-08-24T11:24:14.616" v="37"/>
      <pc:docMkLst>
        <pc:docMk/>
      </pc:docMkLst>
      <pc:sldChg chg="addSp delSp modSp mod">
        <pc:chgData name="Matthew Hohman" userId="48a04a71-b52b-4c6e-8d66-f3f9ab8a6847" providerId="ADAL" clId="{83FDFEB6-19C1-47E0-8185-55F0FAEC7817}" dt="2023-08-24T11:09:33.018" v="35" actId="26606"/>
        <pc:sldMkLst>
          <pc:docMk/>
          <pc:sldMk cId="3813139767" sldId="258"/>
        </pc:sldMkLst>
        <pc:spChg chg="add del">
          <ac:chgData name="Matthew Hohman" userId="48a04a71-b52b-4c6e-8d66-f3f9ab8a6847" providerId="ADAL" clId="{83FDFEB6-19C1-47E0-8185-55F0FAEC7817}" dt="2023-08-24T11:09:33.018" v="35" actId="26606"/>
          <ac:spMkLst>
            <pc:docMk/>
            <pc:sldMk cId="3813139767" sldId="258"/>
            <ac:spMk id="2" creationId="{97E6CCF3-F9AB-45F7-BBAF-7B63EA016C61}"/>
          </ac:spMkLst>
        </pc:spChg>
        <pc:graphicFrameChg chg="add del mod">
          <ac:chgData name="Matthew Hohman" userId="48a04a71-b52b-4c6e-8d66-f3f9ab8a6847" providerId="ADAL" clId="{83FDFEB6-19C1-47E0-8185-55F0FAEC7817}" dt="2023-08-24T11:09:33.018" v="35" actId="26606"/>
          <ac:graphicFrameMkLst>
            <pc:docMk/>
            <pc:sldMk cId="3813139767" sldId="258"/>
            <ac:graphicFrameMk id="5" creationId="{546779DF-DE1A-BA84-3EAB-40AB9E26892E}"/>
          </ac:graphicFrameMkLst>
        </pc:graphicFrameChg>
      </pc:sldChg>
      <pc:sldChg chg="modSp mod">
        <pc:chgData name="Matthew Hohman" userId="48a04a71-b52b-4c6e-8d66-f3f9ab8a6847" providerId="ADAL" clId="{83FDFEB6-19C1-47E0-8185-55F0FAEC7817}" dt="2023-08-24T11:08:01.324" v="30" actId="20577"/>
        <pc:sldMkLst>
          <pc:docMk/>
          <pc:sldMk cId="3724550121" sldId="271"/>
        </pc:sldMkLst>
        <pc:spChg chg="mod">
          <ac:chgData name="Matthew Hohman" userId="48a04a71-b52b-4c6e-8d66-f3f9ab8a6847" providerId="ADAL" clId="{83FDFEB6-19C1-47E0-8185-55F0FAEC7817}" dt="2023-08-24T11:08:01.324" v="30" actId="20577"/>
          <ac:spMkLst>
            <pc:docMk/>
            <pc:sldMk cId="3724550121" sldId="271"/>
            <ac:spMk id="2" creationId="{66FF357D-7969-8B6F-603F-FCE0624656A6}"/>
          </ac:spMkLst>
        </pc:spChg>
      </pc:sldChg>
      <pc:sldChg chg="addSp modSp new mod ord">
        <pc:chgData name="Matthew Hohman" userId="48a04a71-b52b-4c6e-8d66-f3f9ab8a6847" providerId="ADAL" clId="{83FDFEB6-19C1-47E0-8185-55F0FAEC7817}" dt="2023-08-24T11:24:14.616" v="37"/>
        <pc:sldMkLst>
          <pc:docMk/>
          <pc:sldMk cId="2680181589" sldId="274"/>
        </pc:sldMkLst>
        <pc:spChg chg="mod">
          <ac:chgData name="Matthew Hohman" userId="48a04a71-b52b-4c6e-8d66-f3f9ab8a6847" providerId="ADAL" clId="{83FDFEB6-19C1-47E0-8185-55F0FAEC7817}" dt="2023-08-24T11:04:00.914" v="10" actId="5793"/>
          <ac:spMkLst>
            <pc:docMk/>
            <pc:sldMk cId="2680181589" sldId="274"/>
            <ac:spMk id="2" creationId="{F5A139E7-D97F-FCB8-339A-D197269004D1}"/>
          </ac:spMkLst>
        </pc:spChg>
        <pc:spChg chg="mod">
          <ac:chgData name="Matthew Hohman" userId="48a04a71-b52b-4c6e-8d66-f3f9ab8a6847" providerId="ADAL" clId="{83FDFEB6-19C1-47E0-8185-55F0FAEC7817}" dt="2023-08-24T11:07:23.802" v="23" actId="20577"/>
          <ac:spMkLst>
            <pc:docMk/>
            <pc:sldMk cId="2680181589" sldId="274"/>
            <ac:spMk id="3" creationId="{AD20A590-86EB-5A29-EAE4-A93480A8A83C}"/>
          </ac:spMkLst>
        </pc:spChg>
        <pc:picChg chg="add mod">
          <ac:chgData name="Matthew Hohman" userId="48a04a71-b52b-4c6e-8d66-f3f9ab8a6847" providerId="ADAL" clId="{83FDFEB6-19C1-47E0-8185-55F0FAEC7817}" dt="2023-08-24T11:04:14.822" v="13" actId="14100"/>
          <ac:picMkLst>
            <pc:docMk/>
            <pc:sldMk cId="2680181589" sldId="274"/>
            <ac:picMk id="5" creationId="{472914DF-7318-A65B-06AD-0B104732F087}"/>
          </ac:picMkLst>
        </pc:picChg>
        <pc:picChg chg="add mod">
          <ac:chgData name="Matthew Hohman" userId="48a04a71-b52b-4c6e-8d66-f3f9ab8a6847" providerId="ADAL" clId="{83FDFEB6-19C1-47E0-8185-55F0FAEC7817}" dt="2023-08-24T11:05:32.830" v="18" actId="1076"/>
          <ac:picMkLst>
            <pc:docMk/>
            <pc:sldMk cId="2680181589" sldId="274"/>
            <ac:picMk id="7" creationId="{351C9257-125C-FCA1-571C-C121C858EB0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37D3D0F-6DA6-4065-BCF8-6F26AE187CA4}"/>
              </a:ext>
            </a:extLst>
          </p:cNvPr>
          <p:cNvSpPr/>
          <p:nvPr userDrawn="1"/>
        </p:nvSpPr>
        <p:spPr>
          <a:xfrm>
            <a:off x="5513160" y="4136056"/>
            <a:ext cx="6816217" cy="44389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6" descr="Text&#10;&#10;Description automatically generated">
            <a:extLst>
              <a:ext uri="{FF2B5EF4-FFF2-40B4-BE49-F238E27FC236}">
                <a16:creationId xmlns:a16="http://schemas.microsoft.com/office/drawing/2014/main" id="{17413CA8-1F3F-4394-A36E-8D594646A7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50972" y="62140"/>
            <a:ext cx="6966856" cy="14577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FF9E79-EC0E-41B4-8ED3-88C084646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1588" y="2555306"/>
            <a:ext cx="6077882" cy="1325563"/>
          </a:xfrm>
          <a:prstGeom prst="rect">
            <a:avLst/>
          </a:prstGeom>
        </p:spPr>
        <p:txBody>
          <a:bodyPr anchor="b" anchorCtr="0"/>
          <a:lstStyle>
            <a:lvl1pPr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665347-399E-472E-8E75-E572CCE914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11588" y="4609118"/>
            <a:ext cx="5695950" cy="1622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Name Here</a:t>
            </a:r>
          </a:p>
        </p:txBody>
      </p:sp>
    </p:spTree>
    <p:extLst>
      <p:ext uri="{BB962C8B-B14F-4D97-AF65-F5344CB8AC3E}">
        <p14:creationId xmlns:p14="http://schemas.microsoft.com/office/powerpoint/2010/main" val="1034631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5795637-84E1-4B32-B80E-39E22DAD03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33886" y="1681262"/>
            <a:ext cx="9974263" cy="36830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2" descr="Icon&#10;&#10;Description automatically generated">
            <a:extLst>
              <a:ext uri="{FF2B5EF4-FFF2-40B4-BE49-F238E27FC236}">
                <a16:creationId xmlns:a16="http://schemas.microsoft.com/office/drawing/2014/main" id="{09080C25-F40F-4106-AF33-F36D745AB9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37314" y="6101150"/>
            <a:ext cx="2910114" cy="774656"/>
          </a:xfrm>
          <a:prstGeom prst="rect">
            <a:avLst/>
          </a:prstGeom>
        </p:spPr>
      </p:pic>
      <p:pic>
        <p:nvPicPr>
          <p:cNvPr id="1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3653EF1A-ABFA-4B02-A73E-6C691DF9F2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3976" y="6102243"/>
            <a:ext cx="12254179" cy="78847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D0909CA-6505-4A5F-A22C-23A139F13345}"/>
              </a:ext>
            </a:extLst>
          </p:cNvPr>
          <p:cNvSpPr/>
          <p:nvPr userDrawn="1"/>
        </p:nvSpPr>
        <p:spPr>
          <a:xfrm>
            <a:off x="1633886" y="1132495"/>
            <a:ext cx="10586317" cy="66075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6" descr="Icon&#10;&#10;Description automatically generated">
            <a:extLst>
              <a:ext uri="{FF2B5EF4-FFF2-40B4-BE49-F238E27FC236}">
                <a16:creationId xmlns:a16="http://schemas.microsoft.com/office/drawing/2014/main" id="{A7BC4E07-5DC5-483D-9539-2F9EF75E95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6857" y="6137436"/>
            <a:ext cx="2743200" cy="702085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5942048-B923-47C2-9765-0AA3CB86C4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0628" y="35569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001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27590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1015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E59A9-3A02-4D42-89C0-4ED792438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760" y="2555306"/>
            <a:ext cx="7508240" cy="1325563"/>
          </a:xfrm>
        </p:spPr>
        <p:txBody>
          <a:bodyPr/>
          <a:lstStyle/>
          <a:p>
            <a:pPr algn="ctr"/>
            <a:r>
              <a:rPr lang="en-US" sz="5400" dirty="0"/>
              <a:t>Fall Protection</a:t>
            </a:r>
            <a:br>
              <a:rPr lang="en-US" sz="5400" dirty="0"/>
            </a:br>
            <a:r>
              <a:rPr lang="en-US" sz="2800" dirty="0"/>
              <a:t>ANSI Z359.14-2021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6B8662-5D21-40E9-820D-D949DB7506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1588" y="4609118"/>
            <a:ext cx="6077882" cy="1622425"/>
          </a:xfrm>
        </p:spPr>
        <p:txBody>
          <a:bodyPr/>
          <a:lstStyle/>
          <a:p>
            <a:pPr algn="ctr"/>
            <a:r>
              <a:rPr lang="en-US" dirty="0"/>
              <a:t>Presented by Matt Hohman</a:t>
            </a:r>
          </a:p>
        </p:txBody>
      </p:sp>
    </p:spTree>
    <p:extLst>
      <p:ext uri="{BB962C8B-B14F-4D97-AF65-F5344CB8AC3E}">
        <p14:creationId xmlns:p14="http://schemas.microsoft.com/office/powerpoint/2010/main" val="2167166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FF357D-7969-8B6F-603F-FCE0624656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Manufacturer DOC’s</a:t>
            </a:r>
          </a:p>
          <a:p>
            <a:pPr lvl="1"/>
            <a:r>
              <a:rPr lang="en-US" dirty="0"/>
              <a:t>Accreditation Lab Identification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“Grandfathering”</a:t>
            </a:r>
          </a:p>
          <a:p>
            <a:r>
              <a:rPr lang="en-US" dirty="0"/>
              <a:t>ANSI Z359.14-</a:t>
            </a:r>
            <a:r>
              <a:rPr lang="en-US" dirty="0">
                <a:highlight>
                  <a:srgbClr val="FFFF00"/>
                </a:highlight>
              </a:rPr>
              <a:t>2014</a:t>
            </a:r>
            <a:r>
              <a:rPr lang="en-US" dirty="0"/>
              <a:t> Products</a:t>
            </a:r>
          </a:p>
          <a:p>
            <a:pPr lvl="1"/>
            <a:r>
              <a:rPr lang="en-US" dirty="0"/>
              <a:t>August 1</a:t>
            </a:r>
            <a:r>
              <a:rPr lang="en-US" baseline="30000" dirty="0"/>
              <a:t>st</a:t>
            </a:r>
            <a:r>
              <a:rPr lang="en-US" dirty="0"/>
              <a:t>, 2021</a:t>
            </a:r>
          </a:p>
          <a:p>
            <a:pPr lvl="1"/>
            <a:endParaRPr lang="en-US" dirty="0"/>
          </a:p>
          <a:p>
            <a:r>
              <a:rPr lang="en-US" dirty="0"/>
              <a:t>OSHA Compliance  or “Outside the Scope of ANSI”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C5A0A2-D2F6-00C2-7849-A89B80690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Compliance to Z359.14 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A1690A-DD63-0360-A1FD-7D05C4ED5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800" y="2473883"/>
            <a:ext cx="5502117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50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2659A1-CAE6-492C-B2EE-10ADEFF70A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33886" y="1681262"/>
            <a:ext cx="9974263" cy="4093896"/>
          </a:xfrm>
        </p:spPr>
        <p:txBody>
          <a:bodyPr/>
          <a:lstStyle/>
          <a:p>
            <a:r>
              <a:rPr lang="en-US" dirty="0"/>
              <a:t>MEWP, Manlift, Elevated work platform</a:t>
            </a:r>
          </a:p>
          <a:p>
            <a:pPr lvl="1"/>
            <a:r>
              <a:rPr lang="en-US" dirty="0"/>
              <a:t>Restraint</a:t>
            </a:r>
          </a:p>
          <a:p>
            <a:pPr lvl="1"/>
            <a:r>
              <a:rPr lang="en-US" dirty="0"/>
              <a:t>ANSI Compliance </a:t>
            </a:r>
          </a:p>
          <a:p>
            <a:pPr lvl="1"/>
            <a:r>
              <a:rPr lang="en-US" dirty="0"/>
              <a:t>“Outside the Scope of ANSI”</a:t>
            </a:r>
          </a:p>
          <a:p>
            <a:pPr lvl="1"/>
            <a:endParaRPr lang="en-US" dirty="0"/>
          </a:p>
          <a:p>
            <a:r>
              <a:rPr lang="en-US" dirty="0"/>
              <a:t>Labeling and Interpretation of Class 1 devices</a:t>
            </a:r>
          </a:p>
          <a:p>
            <a:endParaRPr lang="en-US" dirty="0"/>
          </a:p>
          <a:p>
            <a:r>
              <a:rPr lang="en-US" dirty="0"/>
              <a:t>LOI or White Papers</a:t>
            </a:r>
          </a:p>
          <a:p>
            <a:pPr marL="0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8B1884-9EF9-4F35-9DC6-7D4840774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 with ANSI Z359.14-2021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910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756C3F-FBC2-953B-5AB1-BA1AB3A37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1" y="1240444"/>
            <a:ext cx="5692050" cy="4752919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AF447B-0467-383B-3AF0-E308E7359C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0456" y="1681261"/>
            <a:ext cx="10087693" cy="4198543"/>
          </a:xfrm>
        </p:spPr>
        <p:txBody>
          <a:bodyPr/>
          <a:lstStyle/>
          <a:p>
            <a:r>
              <a:rPr lang="en-US" dirty="0"/>
              <a:t>Consider “Edge Hazard” or “Class 2”</a:t>
            </a:r>
          </a:p>
          <a:p>
            <a:endParaRPr lang="en-US" dirty="0"/>
          </a:p>
          <a:p>
            <a:r>
              <a:rPr lang="en-US" dirty="0"/>
              <a:t>Placement of Energy Absorber</a:t>
            </a:r>
          </a:p>
          <a:p>
            <a:endParaRPr lang="en-US" dirty="0"/>
          </a:p>
          <a:p>
            <a:r>
              <a:rPr lang="en-US" dirty="0"/>
              <a:t>Testing requirements </a:t>
            </a:r>
          </a:p>
          <a:p>
            <a:pPr lvl="1"/>
            <a:r>
              <a:rPr lang="en-US" dirty="0"/>
              <a:t>.005 sharp steel</a:t>
            </a:r>
          </a:p>
          <a:p>
            <a:pPr lvl="1"/>
            <a:r>
              <a:rPr lang="en-US" dirty="0"/>
              <a:t>No other substrate is required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1482CC-2B48-A661-D837-340A038F4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Leading Edge</a:t>
            </a:r>
          </a:p>
        </p:txBody>
      </p:sp>
    </p:spTree>
    <p:extLst>
      <p:ext uri="{BB962C8B-B14F-4D97-AF65-F5344CB8AC3E}">
        <p14:creationId xmlns:p14="http://schemas.microsoft.com/office/powerpoint/2010/main" val="990205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3EDF80-AB72-4733-BE17-4056D66FDB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It is critical that you consult your designated supervisor or safety professional if you notice a potential hazard within your work or another’s. Be aware of your surroundings and consider possible outcomes in the event of a </a:t>
            </a:r>
            <a:r>
              <a:rPr lang="en-US"/>
              <a:t>fall.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Matthew Hohman</a:t>
            </a:r>
          </a:p>
          <a:p>
            <a:pPr marL="0" indent="0">
              <a:buNone/>
            </a:pPr>
            <a:r>
              <a:rPr lang="en-US" dirty="0"/>
              <a:t>(234) 410-4564</a:t>
            </a:r>
          </a:p>
          <a:p>
            <a:pPr marL="0" indent="0">
              <a:buNone/>
            </a:pPr>
            <a:r>
              <a:rPr lang="en-US" dirty="0"/>
              <a:t>mhohman@falltech.com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9E999E-B68D-433B-9506-71763D481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 </a:t>
            </a:r>
          </a:p>
        </p:txBody>
      </p:sp>
    </p:spTree>
    <p:extLst>
      <p:ext uri="{BB962C8B-B14F-4D97-AF65-F5344CB8AC3E}">
        <p14:creationId xmlns:p14="http://schemas.microsoft.com/office/powerpoint/2010/main" val="3015228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E6CCF3-F9AB-45F7-BBAF-7B63EA016C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33886" y="1681261"/>
            <a:ext cx="9974263" cy="4238275"/>
          </a:xfrm>
        </p:spPr>
        <p:txBody>
          <a:bodyPr/>
          <a:lstStyle/>
          <a:p>
            <a:r>
              <a:rPr lang="en-US" dirty="0"/>
              <a:t>Matt Hohman </a:t>
            </a:r>
          </a:p>
          <a:p>
            <a:pPr lvl="1"/>
            <a:r>
              <a:rPr lang="en-US" dirty="0"/>
              <a:t>Regional Sales Manager at FallTech</a:t>
            </a:r>
          </a:p>
          <a:p>
            <a:pPr lvl="1"/>
            <a:r>
              <a:rPr lang="en-US" dirty="0"/>
              <a:t>Territory of Ohio and Michigan</a:t>
            </a:r>
          </a:p>
          <a:p>
            <a:pPr lvl="1"/>
            <a:r>
              <a:rPr lang="en-US" dirty="0"/>
              <a:t>Located in Northeast Ohio</a:t>
            </a:r>
          </a:p>
          <a:p>
            <a:pPr lvl="1"/>
            <a:endParaRPr lang="en-US" dirty="0"/>
          </a:p>
          <a:p>
            <a:r>
              <a:rPr lang="en-US" dirty="0"/>
              <a:t>FallTech </a:t>
            </a:r>
          </a:p>
          <a:p>
            <a:pPr lvl="1"/>
            <a:r>
              <a:rPr lang="en-US" dirty="0"/>
              <a:t>Manufacturer of Fall Protection Equipment</a:t>
            </a:r>
          </a:p>
          <a:p>
            <a:pPr lvl="1"/>
            <a:r>
              <a:rPr lang="en-US" dirty="0"/>
              <a:t>Designed, and Tested in the US</a:t>
            </a:r>
          </a:p>
          <a:p>
            <a:pPr lvl="1"/>
            <a:r>
              <a:rPr lang="en-US" dirty="0"/>
              <a:t>ISO 17025 Lab</a:t>
            </a:r>
          </a:p>
          <a:p>
            <a:pPr lvl="1"/>
            <a:r>
              <a:rPr lang="en-US" dirty="0"/>
              <a:t>Located in Compton, California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CA4EBC-5574-4D65-871C-35059CFA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</p:spTree>
    <p:extLst>
      <p:ext uri="{BB962C8B-B14F-4D97-AF65-F5344CB8AC3E}">
        <p14:creationId xmlns:p14="http://schemas.microsoft.com/office/powerpoint/2010/main" val="3813139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20FFEC-93EA-4F42-8F07-73D7ED839D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20628" y="1513310"/>
            <a:ext cx="9974263" cy="4270359"/>
          </a:xfrm>
        </p:spPr>
        <p:txBody>
          <a:bodyPr/>
          <a:lstStyle/>
          <a:p>
            <a:r>
              <a:rPr lang="en-US" dirty="0"/>
              <a:t>ANSI Z359.14-2021 Overview</a:t>
            </a:r>
          </a:p>
          <a:p>
            <a:endParaRPr lang="en-US" dirty="0"/>
          </a:p>
          <a:p>
            <a:r>
              <a:rPr lang="en-US" dirty="0"/>
              <a:t>Why a New Standard</a:t>
            </a:r>
          </a:p>
          <a:p>
            <a:endParaRPr lang="en-US" dirty="0"/>
          </a:p>
          <a:p>
            <a:r>
              <a:rPr lang="en-US" dirty="0"/>
              <a:t>Compliance to Z359.14 2021</a:t>
            </a:r>
          </a:p>
          <a:p>
            <a:endParaRPr lang="en-US" dirty="0"/>
          </a:p>
          <a:p>
            <a:r>
              <a:rPr lang="en-US" dirty="0"/>
              <a:t>Complications with Z359.14-2021</a:t>
            </a:r>
          </a:p>
          <a:p>
            <a:endParaRPr lang="en-US" dirty="0"/>
          </a:p>
          <a:p>
            <a:r>
              <a:rPr lang="en-US" dirty="0"/>
              <a:t>Leading Edge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63F53E-54EF-4643-AC91-5A6215FAD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030854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78BA83-4958-46C0-8753-48BEA37CAC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4009" y="1681262"/>
            <a:ext cx="9974263" cy="3683000"/>
          </a:xfrm>
        </p:spPr>
        <p:txBody>
          <a:bodyPr/>
          <a:lstStyle/>
          <a:p>
            <a:pPr lvl="1"/>
            <a:r>
              <a:rPr lang="en-US" dirty="0"/>
              <a:t>What is ANSI Z359.14-2021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Effective Date: August 1, 2023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Elimination of Class A &amp; B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Standardized labeling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More stringent testing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F68FEB-414A-4199-91A9-2F8E5FEF8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ANSI Z359.14-2021 Basics	</a:t>
            </a:r>
          </a:p>
        </p:txBody>
      </p:sp>
    </p:spTree>
    <p:extLst>
      <p:ext uri="{BB962C8B-B14F-4D97-AF65-F5344CB8AC3E}">
        <p14:creationId xmlns:p14="http://schemas.microsoft.com/office/powerpoint/2010/main" val="4004687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7AB801-D458-8A59-CDEA-074C0D09DE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20628" y="1264242"/>
            <a:ext cx="9987522" cy="410002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Class 1 devices  </a:t>
            </a:r>
          </a:p>
          <a:p>
            <a:pPr lvl="2"/>
            <a:r>
              <a:rPr lang="en-US" dirty="0"/>
              <a:t>Above or at D-ring anchorage</a:t>
            </a:r>
          </a:p>
          <a:p>
            <a:r>
              <a:rPr lang="en-US" dirty="0"/>
              <a:t>Class 2 devices </a:t>
            </a:r>
          </a:p>
          <a:p>
            <a:pPr lvl="2"/>
            <a:r>
              <a:rPr lang="en-US" dirty="0"/>
              <a:t>Above, at, or up to 5’ below back D-ring anchorage</a:t>
            </a:r>
          </a:p>
          <a:p>
            <a:pPr lvl="2"/>
            <a:r>
              <a:rPr lang="en-US" dirty="0"/>
              <a:t>Must be Leading Edge rated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4711AA-AAB1-2ECC-9C61-15394ABC5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 New Standard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FB52E2-9FEF-1077-5EBB-222679DC8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224" y="1264242"/>
            <a:ext cx="9713071" cy="24431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9D7164-DC0C-5560-8D76-A91E20ECA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5798" y="3841029"/>
            <a:ext cx="1451490" cy="13895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3DA4E4-F06A-751D-E958-B9FDF8474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3765" y="3847262"/>
            <a:ext cx="1451490" cy="138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41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F498B4-D41E-950F-A23E-B2B0DD5284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FEFC70-1ECE-A0E3-7F4E-CDFCDED00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8D712A-F128-DA90-47BD-0AC8B7B26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2194727" cy="612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05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A139E7-D97F-FCB8-339A-D197269004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20A590-86EB-5A29-EAE4-A93480A8A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FT-X Labeling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2914DF-7318-A65B-06AD-0B104732F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8" y="1236250"/>
            <a:ext cx="6682756" cy="48455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1C9257-125C-FCA1-571C-C121C858E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802" y="1241707"/>
            <a:ext cx="5263426" cy="353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81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48EAD8-56DF-359F-C508-C34A511147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2E7873-D068-788A-2CA7-2EEC8D21E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 New Standard</a:t>
            </a:r>
          </a:p>
        </p:txBody>
      </p:sp>
      <p:pic>
        <p:nvPicPr>
          <p:cNvPr id="4" name="Picture 3" descr="A close up of a device&#10;&#10;Description automatically generated">
            <a:extLst>
              <a:ext uri="{FF2B5EF4-FFF2-40B4-BE49-F238E27FC236}">
                <a16:creationId xmlns:a16="http://schemas.microsoft.com/office/drawing/2014/main" id="{8B0415F5-E498-C1AE-1C1E-576605ED6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195" y="1911893"/>
            <a:ext cx="910858" cy="3703674"/>
          </a:xfrm>
          <a:prstGeom prst="rect">
            <a:avLst/>
          </a:prstGeom>
        </p:spPr>
      </p:pic>
      <p:pic>
        <p:nvPicPr>
          <p:cNvPr id="5" name="Picture 6" descr="9' Leading Edge Personal SRL with Steel Mini Rebar Hooks">
            <a:extLst>
              <a:ext uri="{FF2B5EF4-FFF2-40B4-BE49-F238E27FC236}">
                <a16:creationId xmlns:a16="http://schemas.microsoft.com/office/drawing/2014/main" id="{06C3619B-544B-A12C-6573-DD731D9BE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108" y="1763494"/>
            <a:ext cx="2814429" cy="422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uraTech Leading Edge SRL with 20' Galvanized Steel Cable and Aluminum Housing">
            <a:extLst>
              <a:ext uri="{FF2B5EF4-FFF2-40B4-BE49-F238E27FC236}">
                <a16:creationId xmlns:a16="http://schemas.microsoft.com/office/drawing/2014/main" id="{8E4290DB-A3B0-E042-89BB-246EC3CD9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57" y="1681262"/>
            <a:ext cx="2978812" cy="446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allTech Contractor SRL with 30' Galvanized Cable and Anchorage Carabiner">
            <a:extLst>
              <a:ext uri="{FF2B5EF4-FFF2-40B4-BE49-F238E27FC236}">
                <a16:creationId xmlns:a16="http://schemas.microsoft.com/office/drawing/2014/main" id="{59B87233-5E2B-5E69-F9D3-FB8CDB725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58" y="2068912"/>
            <a:ext cx="2057055" cy="308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uraTech 3-Way SRL-R with Galvanized Steel Cable for Tripods and Davits">
            <a:extLst>
              <a:ext uri="{FF2B5EF4-FFF2-40B4-BE49-F238E27FC236}">
                <a16:creationId xmlns:a16="http://schemas.microsoft.com/office/drawing/2014/main" id="{023B3F08-0247-D7A2-2A0C-037A73844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416" y="2053091"/>
            <a:ext cx="2067603" cy="310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1DD244-B305-F225-A74C-ACF971525AD9}"/>
              </a:ext>
            </a:extLst>
          </p:cNvPr>
          <p:cNvSpPr txBox="1"/>
          <p:nvPr/>
        </p:nvSpPr>
        <p:spPr>
          <a:xfrm>
            <a:off x="902537" y="1274370"/>
            <a:ext cx="1618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SRL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D52BA1-6D25-3457-3B9F-C7C2FDFE4662}"/>
              </a:ext>
            </a:extLst>
          </p:cNvPr>
          <p:cNvSpPr txBox="1"/>
          <p:nvPr/>
        </p:nvSpPr>
        <p:spPr>
          <a:xfrm>
            <a:off x="4998624" y="1274370"/>
            <a:ext cx="1618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SRL-P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BCA379-138C-8DCE-02A6-233FC4B5B162}"/>
              </a:ext>
            </a:extLst>
          </p:cNvPr>
          <p:cNvSpPr txBox="1"/>
          <p:nvPr/>
        </p:nvSpPr>
        <p:spPr>
          <a:xfrm>
            <a:off x="9529655" y="1273252"/>
            <a:ext cx="1618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SRL-R</a:t>
            </a:r>
          </a:p>
        </p:txBody>
      </p:sp>
      <p:pic>
        <p:nvPicPr>
          <p:cNvPr id="12" name="Picture 4" descr="DuraTech 45' 3-Way SRL-R with Technora Rope for Tripods">
            <a:extLst>
              <a:ext uri="{FF2B5EF4-FFF2-40B4-BE49-F238E27FC236}">
                <a16:creationId xmlns:a16="http://schemas.microsoft.com/office/drawing/2014/main" id="{ADABCBE5-2F2E-8944-71C3-595A2EE0C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777" y="1936475"/>
            <a:ext cx="2285191" cy="342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8' FT-X™ EdgeCore™ Class 2 Leading Edge Personal SRL, Twin-leg with Steel Rebar Hooks">
            <a:extLst>
              <a:ext uri="{FF2B5EF4-FFF2-40B4-BE49-F238E27FC236}">
                <a16:creationId xmlns:a16="http://schemas.microsoft.com/office/drawing/2014/main" id="{0023C218-778A-CD95-8CEE-E931FB946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849" y="1858027"/>
            <a:ext cx="2764273" cy="414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826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7C458B-A5FD-D67A-E410-AAA08E81B6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33886" y="1681262"/>
            <a:ext cx="9974263" cy="4077854"/>
          </a:xfrm>
        </p:spPr>
        <p:txBody>
          <a:bodyPr/>
          <a:lstStyle/>
          <a:p>
            <a:r>
              <a:rPr lang="en-US" dirty="0"/>
              <a:t>More Stringent Testing </a:t>
            </a:r>
          </a:p>
          <a:p>
            <a:pPr lvl="1"/>
            <a:r>
              <a:rPr lang="en-US" sz="2000" dirty="0"/>
              <a:t>Testing mass now 310lbs previously 282lbs</a:t>
            </a:r>
          </a:p>
          <a:p>
            <a:pPr lvl="1"/>
            <a:r>
              <a:rPr lang="en-US" sz="2000" dirty="0"/>
              <a:t>Static pull test now 3600lbs previously 3000lbs</a:t>
            </a:r>
          </a:p>
          <a:p>
            <a:pPr lvl="2"/>
            <a:r>
              <a:rPr lang="en-US" sz="2000" dirty="0"/>
              <a:t>Stainless and 3/16 Cable Challenges</a:t>
            </a:r>
          </a:p>
          <a:p>
            <a:pPr lvl="1"/>
            <a:r>
              <a:rPr lang="en-US" sz="2000" dirty="0"/>
              <a:t>Twin SRL testing (in response to the 3M Nano-Lok Edge Recall)</a:t>
            </a:r>
          </a:p>
          <a:p>
            <a:pPr lvl="1"/>
            <a:r>
              <a:rPr lang="en-US" sz="2000" dirty="0"/>
              <a:t>Twin SRL connectors (5073J)</a:t>
            </a:r>
          </a:p>
          <a:p>
            <a:pPr lvl="1"/>
            <a:r>
              <a:rPr lang="en-US" sz="2000" dirty="0"/>
              <a:t>Tie-back SRL wraparound beam testing</a:t>
            </a:r>
          </a:p>
          <a:p>
            <a:pPr lvl="1"/>
            <a:r>
              <a:rPr lang="en-US" sz="2000" dirty="0"/>
              <a:t>Tie-back SRL webbing abrasion testing</a:t>
            </a:r>
          </a:p>
          <a:p>
            <a:pPr lvl="1"/>
            <a:r>
              <a:rPr lang="en-US" sz="2000" dirty="0"/>
              <a:t>Locked Pawl Testing</a:t>
            </a:r>
          </a:p>
          <a:p>
            <a:pPr lvl="1"/>
            <a:r>
              <a:rPr lang="en-US" sz="2000" dirty="0"/>
              <a:t>SRL-P Misuse Testing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C22726-6120-1929-4F85-8E2C2C505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 New Standard</a:t>
            </a:r>
          </a:p>
        </p:txBody>
      </p:sp>
    </p:spTree>
    <p:extLst>
      <p:ext uri="{BB962C8B-B14F-4D97-AF65-F5344CB8AC3E}">
        <p14:creationId xmlns:p14="http://schemas.microsoft.com/office/powerpoint/2010/main" val="3053185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7796</TotalTime>
  <Words>335</Words>
  <Application>Microsoft Office PowerPoint</Application>
  <PresentationFormat>Widescreen</PresentationFormat>
  <Paragraphs>95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Arial</vt:lpstr>
      <vt:lpstr>Office Theme</vt:lpstr>
      <vt:lpstr>Fall Protection ANSI Z359.14-2021</vt:lpstr>
      <vt:lpstr>Introduction </vt:lpstr>
      <vt:lpstr>Agenda</vt:lpstr>
      <vt:lpstr>ANSI Z359.14-2021 Basics </vt:lpstr>
      <vt:lpstr>Why a New Standard</vt:lpstr>
      <vt:lpstr>PowerPoint Presentation</vt:lpstr>
      <vt:lpstr>FT-X Labeling </vt:lpstr>
      <vt:lpstr>Why a New Standard</vt:lpstr>
      <vt:lpstr>Why a New Standard</vt:lpstr>
      <vt:lpstr>Compliance to Z359.14 2021</vt:lpstr>
      <vt:lpstr>Complications with ANSI Z359.14-2021 </vt:lpstr>
      <vt:lpstr>Leading Edge</vt:lpstr>
      <vt:lpstr>Disclosure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Elisabeth Low</dc:creator>
  <cp:lastModifiedBy>falltech</cp:lastModifiedBy>
  <cp:revision>6</cp:revision>
  <dcterms:created xsi:type="dcterms:W3CDTF">2022-01-05T20:50:04Z</dcterms:created>
  <dcterms:modified xsi:type="dcterms:W3CDTF">2024-02-20T20:59:44Z</dcterms:modified>
</cp:coreProperties>
</file>